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40"/>
  </p:notesMasterIdLst>
  <p:handoutMasterIdLst>
    <p:handoutMasterId r:id="rId41"/>
  </p:handoutMasterIdLst>
  <p:sldIdLst>
    <p:sldId id="327" r:id="rId5"/>
    <p:sldId id="402" r:id="rId6"/>
    <p:sldId id="468" r:id="rId7"/>
    <p:sldId id="446" r:id="rId8"/>
    <p:sldId id="403" r:id="rId9"/>
    <p:sldId id="430" r:id="rId10"/>
    <p:sldId id="432" r:id="rId11"/>
    <p:sldId id="405" r:id="rId12"/>
    <p:sldId id="431" r:id="rId13"/>
    <p:sldId id="433" r:id="rId14"/>
    <p:sldId id="434" r:id="rId15"/>
    <p:sldId id="435" r:id="rId16"/>
    <p:sldId id="436" r:id="rId17"/>
    <p:sldId id="458" r:id="rId18"/>
    <p:sldId id="898" r:id="rId19"/>
    <p:sldId id="891" r:id="rId20"/>
    <p:sldId id="892" r:id="rId21"/>
    <p:sldId id="894" r:id="rId22"/>
    <p:sldId id="896" r:id="rId23"/>
    <p:sldId id="895" r:id="rId24"/>
    <p:sldId id="437" r:id="rId25"/>
    <p:sldId id="438" r:id="rId26"/>
    <p:sldId id="439" r:id="rId27"/>
    <p:sldId id="441" r:id="rId28"/>
    <p:sldId id="440" r:id="rId29"/>
    <p:sldId id="442" r:id="rId30"/>
    <p:sldId id="443" r:id="rId31"/>
    <p:sldId id="444" r:id="rId32"/>
    <p:sldId id="469" r:id="rId33"/>
    <p:sldId id="467" r:id="rId34"/>
    <p:sldId id="425" r:id="rId35"/>
    <p:sldId id="889" r:id="rId36"/>
    <p:sldId id="465" r:id="rId37"/>
    <p:sldId id="421" r:id="rId38"/>
    <p:sldId id="885" r:id="rId39"/>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ster, Angela" initials="FA" lastIdx="7" clrIdx="0">
    <p:extLst>
      <p:ext uri="{19B8F6BF-5375-455C-9EA6-DF929625EA0E}">
        <p15:presenceInfo xmlns:p15="http://schemas.microsoft.com/office/powerpoint/2012/main" userId="S::Angela.Foster@va.gov::29524050-54a8-4308-8bd1-10d67264d500" providerId="AD"/>
      </p:ext>
    </p:extLst>
  </p:cmAuthor>
  <p:cmAuthor id="2" name="Workman, Don E." initials="WDE" lastIdx="7" clrIdx="1">
    <p:extLst>
      <p:ext uri="{19B8F6BF-5375-455C-9EA6-DF929625EA0E}">
        <p15:presenceInfo xmlns:p15="http://schemas.microsoft.com/office/powerpoint/2012/main" userId="S::Don.Workman@va.gov::0a3d2f99-f7e7-4296-970f-bb7eab0cd3e8" providerId="AD"/>
      </p:ext>
    </p:extLst>
  </p:cmAuthor>
  <p:cmAuthor id="3" name="O'Brien, Christie" initials="OC" lastIdx="3" clrIdx="2">
    <p:extLst>
      <p:ext uri="{19B8F6BF-5375-455C-9EA6-DF929625EA0E}">
        <p15:presenceInfo xmlns:p15="http://schemas.microsoft.com/office/powerpoint/2012/main" userId="S::Christie.O'Brien@va.gov::7d017a83-5ff7-45d9-b304-5d013876a98c" providerId="AD"/>
      </p:ext>
    </p:extLst>
  </p:cmAuthor>
  <p:cmAuthor id="4" name="Jessica" initials="J" lastIdx="4" clrIdx="3">
    <p:extLst>
      <p:ext uri="{19B8F6BF-5375-455C-9EA6-DF929625EA0E}">
        <p15:presenceInfo xmlns:p15="http://schemas.microsoft.com/office/powerpoint/2012/main" userId="S::Jessica.Kroll@va.gov::713e1659-9a0b-4490-9e15-2f1f3061f8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BE"/>
    <a:srgbClr val="003399"/>
    <a:srgbClr val="000099"/>
    <a:srgbClr val="CCECFF"/>
    <a:srgbClr val="0066CC"/>
    <a:srgbClr val="336699"/>
    <a:srgbClr val="3366CC"/>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81B96-48A5-7B66-BBEC-807BFE226C90}" v="1" dt="2021-10-07T20:45:36.1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ill, Summer N." userId="S::summer.stanfill@va.gov::92a8a19b-fcd6-4cc4-b32c-2fe6d3b2a18a" providerId="AD" clId="Web-{36B81B96-48A5-7B66-BBEC-807BFE226C90}"/>
    <pc:docChg chg="delSld">
      <pc:chgData name="Stanfill, Summer N." userId="S::summer.stanfill@va.gov::92a8a19b-fcd6-4cc4-b32c-2fe6d3b2a18a" providerId="AD" clId="Web-{36B81B96-48A5-7B66-BBEC-807BFE226C90}" dt="2021-10-07T20:45:36.131" v="0"/>
      <pc:docMkLst>
        <pc:docMk/>
      </pc:docMkLst>
      <pc:sldChg chg="del">
        <pc:chgData name="Stanfill, Summer N." userId="S::summer.stanfill@va.gov::92a8a19b-fcd6-4cc4-b32c-2fe6d3b2a18a" providerId="AD" clId="Web-{36B81B96-48A5-7B66-BBEC-807BFE226C90}" dt="2021-10-07T20:45:36.131" v="0"/>
        <pc:sldMkLst>
          <pc:docMk/>
          <pc:sldMk cId="784416013" sldId="89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F5CE5-316C-4B27-AE3A-24C140BD68F2}"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72FEA39A-121A-4522-B6A5-48747439D698}">
      <dgm:prSet phldrT="[Text]"/>
      <dgm:spPr/>
      <dgm:t>
        <a:bodyPr/>
        <a:lstStyle/>
        <a:p>
          <a:r>
            <a:rPr lang="en-US"/>
            <a:t>Approved Project</a:t>
          </a:r>
        </a:p>
        <a:p>
          <a:r>
            <a:rPr lang="en-US"/>
            <a:t>(Package -1)</a:t>
          </a:r>
        </a:p>
      </dgm:t>
    </dgm:pt>
    <dgm:pt modelId="{3FAD763F-9403-40BE-9F40-2184C482B0FB}" type="parTrans" cxnId="{88C5906C-77F6-46D3-B950-6AB2BE8E0837}">
      <dgm:prSet/>
      <dgm:spPr/>
      <dgm:t>
        <a:bodyPr/>
        <a:lstStyle/>
        <a:p>
          <a:endParaRPr lang="en-US"/>
        </a:p>
      </dgm:t>
    </dgm:pt>
    <dgm:pt modelId="{4DA2660F-1EBF-4D6B-9549-69194A0773B1}" type="sibTrans" cxnId="{88C5906C-77F6-46D3-B950-6AB2BE8E0837}">
      <dgm:prSet/>
      <dgm:spPr/>
      <dgm:t>
        <a:bodyPr/>
        <a:lstStyle/>
        <a:p>
          <a:endParaRPr lang="en-US"/>
        </a:p>
      </dgm:t>
    </dgm:pt>
    <dgm:pt modelId="{06875383-4741-4833-B349-101F30C42399}">
      <dgm:prSet phldrT="[Text]"/>
      <dgm:spPr>
        <a:solidFill>
          <a:schemeClr val="accent4"/>
        </a:solidFill>
      </dgm:spPr>
      <dgm:t>
        <a:bodyPr/>
        <a:lstStyle/>
        <a:p>
          <a:r>
            <a:rPr lang="en-US"/>
            <a:t>CR/Progress Report</a:t>
          </a:r>
        </a:p>
        <a:p>
          <a:r>
            <a:rPr lang="en-US"/>
            <a:t>(Package -3)</a:t>
          </a:r>
        </a:p>
      </dgm:t>
    </dgm:pt>
    <dgm:pt modelId="{C4C87390-47E1-467D-8EAF-8241299ACE32}" type="parTrans" cxnId="{90CA664B-B2B6-48BE-B160-303BFC8D57E9}">
      <dgm:prSet/>
      <dgm:spPr/>
      <dgm:t>
        <a:bodyPr/>
        <a:lstStyle/>
        <a:p>
          <a:endParaRPr lang="en-US"/>
        </a:p>
      </dgm:t>
    </dgm:pt>
    <dgm:pt modelId="{6C52E5F9-520F-4A9C-BC8A-588533A3F5A4}" type="sibTrans" cxnId="{90CA664B-B2B6-48BE-B160-303BFC8D57E9}">
      <dgm:prSet/>
      <dgm:spPr/>
      <dgm:t>
        <a:bodyPr/>
        <a:lstStyle/>
        <a:p>
          <a:endParaRPr lang="en-US"/>
        </a:p>
      </dgm:t>
    </dgm:pt>
    <dgm:pt modelId="{C823AFF6-49B6-4F8D-81C2-E7DFFBAABE9D}">
      <dgm:prSet phldrT="[Text]"/>
      <dgm:spPr>
        <a:solidFill>
          <a:srgbClr val="C00000"/>
        </a:solidFill>
      </dgm:spPr>
      <dgm:t>
        <a:bodyPr/>
        <a:lstStyle/>
        <a:p>
          <a:r>
            <a:rPr lang="en-US"/>
            <a:t>Amendment</a:t>
          </a:r>
        </a:p>
        <a:p>
          <a:r>
            <a:rPr lang="en-US"/>
            <a:t>(Package -4)</a:t>
          </a:r>
        </a:p>
      </dgm:t>
    </dgm:pt>
    <dgm:pt modelId="{078A7BB6-087F-47FF-93EE-69018739255F}" type="parTrans" cxnId="{470FB3B2-6F30-4F09-9AB7-FA30037F0E7B}">
      <dgm:prSet/>
      <dgm:spPr/>
      <dgm:t>
        <a:bodyPr/>
        <a:lstStyle/>
        <a:p>
          <a:endParaRPr lang="en-US"/>
        </a:p>
      </dgm:t>
    </dgm:pt>
    <dgm:pt modelId="{E433CB7D-51E0-4AD4-8BD6-8D8BEE39C3CB}" type="sibTrans" cxnId="{470FB3B2-6F30-4F09-9AB7-FA30037F0E7B}">
      <dgm:prSet/>
      <dgm:spPr/>
      <dgm:t>
        <a:bodyPr/>
        <a:lstStyle/>
        <a:p>
          <a:endParaRPr lang="en-US"/>
        </a:p>
      </dgm:t>
    </dgm:pt>
    <dgm:pt modelId="{F795F6FB-4A0B-46CF-85B9-7A2394CC55E7}">
      <dgm:prSet phldrT="[Text]"/>
      <dgm:spPr>
        <a:solidFill>
          <a:schemeClr val="accent2">
            <a:lumMod val="75000"/>
          </a:schemeClr>
        </a:solidFill>
      </dgm:spPr>
      <dgm:t>
        <a:bodyPr/>
        <a:lstStyle/>
        <a:p>
          <a:r>
            <a:rPr lang="en-US"/>
            <a:t>Amendment</a:t>
          </a:r>
        </a:p>
        <a:p>
          <a:r>
            <a:rPr lang="en-US"/>
            <a:t>(Package -2)</a:t>
          </a:r>
        </a:p>
      </dgm:t>
    </dgm:pt>
    <dgm:pt modelId="{AC30D36B-3CC8-43B9-8D01-F91DD2EE5E7C}" type="parTrans" cxnId="{BC6348F1-8C98-4BD3-B578-4B2F487E9206}">
      <dgm:prSet/>
      <dgm:spPr/>
      <dgm:t>
        <a:bodyPr/>
        <a:lstStyle/>
        <a:p>
          <a:endParaRPr lang="en-US"/>
        </a:p>
      </dgm:t>
    </dgm:pt>
    <dgm:pt modelId="{7726C86A-7132-454F-8F91-174A069E5C7D}" type="sibTrans" cxnId="{BC6348F1-8C98-4BD3-B578-4B2F487E9206}">
      <dgm:prSet/>
      <dgm:spPr/>
      <dgm:t>
        <a:bodyPr/>
        <a:lstStyle/>
        <a:p>
          <a:endParaRPr lang="en-US"/>
        </a:p>
      </dgm:t>
    </dgm:pt>
    <dgm:pt modelId="{C3285798-16F7-4DCD-A5B6-06631C9B14AE}" type="pres">
      <dgm:prSet presAssocID="{FC0F5CE5-316C-4B27-AE3A-24C140BD68F2}" presName="Name0" presStyleCnt="0">
        <dgm:presLayoutVars>
          <dgm:chMax val="1"/>
          <dgm:chPref val="1"/>
          <dgm:dir/>
          <dgm:animOne val="branch"/>
          <dgm:animLvl val="lvl"/>
        </dgm:presLayoutVars>
      </dgm:prSet>
      <dgm:spPr/>
    </dgm:pt>
    <dgm:pt modelId="{AD683988-DF90-4D67-BCB1-69DA5BAF7C6E}" type="pres">
      <dgm:prSet presAssocID="{72FEA39A-121A-4522-B6A5-48747439D698}" presName="singleCycle" presStyleCnt="0"/>
      <dgm:spPr/>
    </dgm:pt>
    <dgm:pt modelId="{162D831E-C2B4-4DB6-A563-CD5B11877838}" type="pres">
      <dgm:prSet presAssocID="{72FEA39A-121A-4522-B6A5-48747439D698}" presName="singleCenter" presStyleLbl="node1" presStyleIdx="0" presStyleCnt="4" custScaleX="214354" custLinFactNeighborX="0" custLinFactNeighborY="-43202">
        <dgm:presLayoutVars>
          <dgm:chMax val="7"/>
          <dgm:chPref val="7"/>
        </dgm:presLayoutVars>
      </dgm:prSet>
      <dgm:spPr/>
    </dgm:pt>
    <dgm:pt modelId="{66BC80B3-F585-44E9-9907-C14E34D56906}" type="pres">
      <dgm:prSet presAssocID="{C4C87390-47E1-467D-8EAF-8241299ACE32}" presName="Name56" presStyleLbl="parChTrans1D2" presStyleIdx="0" presStyleCnt="3"/>
      <dgm:spPr/>
    </dgm:pt>
    <dgm:pt modelId="{5BB9DB99-4601-44BF-8586-A3D02A947201}" type="pres">
      <dgm:prSet presAssocID="{06875383-4741-4833-B349-101F30C42399}" presName="text0" presStyleLbl="node1" presStyleIdx="1" presStyleCnt="4" custRadScaleRad="27582" custRadScaleInc="300000">
        <dgm:presLayoutVars>
          <dgm:bulletEnabled val="1"/>
        </dgm:presLayoutVars>
      </dgm:prSet>
      <dgm:spPr/>
    </dgm:pt>
    <dgm:pt modelId="{7DF2D6D1-1A3A-4EA5-A93B-795398F6B173}" type="pres">
      <dgm:prSet presAssocID="{078A7BB6-087F-47FF-93EE-69018739255F}" presName="Name56" presStyleLbl="parChTrans1D2" presStyleIdx="1" presStyleCnt="3"/>
      <dgm:spPr/>
    </dgm:pt>
    <dgm:pt modelId="{3AD4A259-7482-46BF-A011-C588F7A925CE}" type="pres">
      <dgm:prSet presAssocID="{C823AFF6-49B6-4F8D-81C2-E7DFFBAABE9D}" presName="text0" presStyleLbl="node1" presStyleIdx="2" presStyleCnt="4" custRadScaleRad="134841" custRadScaleInc="-28525">
        <dgm:presLayoutVars>
          <dgm:bulletEnabled val="1"/>
        </dgm:presLayoutVars>
      </dgm:prSet>
      <dgm:spPr/>
    </dgm:pt>
    <dgm:pt modelId="{6F5E6123-FEC9-4509-9D38-6B6D33E78047}" type="pres">
      <dgm:prSet presAssocID="{AC30D36B-3CC8-43B9-8D01-F91DD2EE5E7C}" presName="Name56" presStyleLbl="parChTrans1D2" presStyleIdx="2" presStyleCnt="3"/>
      <dgm:spPr/>
    </dgm:pt>
    <dgm:pt modelId="{3003CB5F-637B-47C7-AFFD-6036D3575AC7}" type="pres">
      <dgm:prSet presAssocID="{F795F6FB-4A0B-46CF-85B9-7A2394CC55E7}" presName="text0" presStyleLbl="node1" presStyleIdx="3" presStyleCnt="4" custRadScaleRad="126831" custRadScaleInc="32896">
        <dgm:presLayoutVars>
          <dgm:bulletEnabled val="1"/>
        </dgm:presLayoutVars>
      </dgm:prSet>
      <dgm:spPr/>
    </dgm:pt>
  </dgm:ptLst>
  <dgm:cxnLst>
    <dgm:cxn modelId="{137D2328-A83F-4489-880C-B020B2E200A8}" type="presOf" srcId="{C4C87390-47E1-467D-8EAF-8241299ACE32}" destId="{66BC80B3-F585-44E9-9907-C14E34D56906}" srcOrd="0" destOrd="0" presId="urn:microsoft.com/office/officeart/2008/layout/RadialCluster"/>
    <dgm:cxn modelId="{DD8DC92E-C2E6-43F8-BE49-A8FEA66FF669}" type="presOf" srcId="{078A7BB6-087F-47FF-93EE-69018739255F}" destId="{7DF2D6D1-1A3A-4EA5-A93B-795398F6B173}" srcOrd="0" destOrd="0" presId="urn:microsoft.com/office/officeart/2008/layout/RadialCluster"/>
    <dgm:cxn modelId="{902ACD5F-27C7-4387-AF3F-F2924AA85B38}" type="presOf" srcId="{F795F6FB-4A0B-46CF-85B9-7A2394CC55E7}" destId="{3003CB5F-637B-47C7-AFFD-6036D3575AC7}" srcOrd="0" destOrd="0" presId="urn:microsoft.com/office/officeart/2008/layout/RadialCluster"/>
    <dgm:cxn modelId="{1930DA5F-DA90-4B60-9359-E33355ECE169}" type="presOf" srcId="{FC0F5CE5-316C-4B27-AE3A-24C140BD68F2}" destId="{C3285798-16F7-4DCD-A5B6-06631C9B14AE}" srcOrd="0" destOrd="0" presId="urn:microsoft.com/office/officeart/2008/layout/RadialCluster"/>
    <dgm:cxn modelId="{90CA664B-B2B6-48BE-B160-303BFC8D57E9}" srcId="{72FEA39A-121A-4522-B6A5-48747439D698}" destId="{06875383-4741-4833-B349-101F30C42399}" srcOrd="0" destOrd="0" parTransId="{C4C87390-47E1-467D-8EAF-8241299ACE32}" sibTransId="{6C52E5F9-520F-4A9C-BC8A-588533A3F5A4}"/>
    <dgm:cxn modelId="{4DEA464C-C863-4342-A18E-E94672AD8610}" type="presOf" srcId="{06875383-4741-4833-B349-101F30C42399}" destId="{5BB9DB99-4601-44BF-8586-A3D02A947201}" srcOrd="0" destOrd="0" presId="urn:microsoft.com/office/officeart/2008/layout/RadialCluster"/>
    <dgm:cxn modelId="{88C5906C-77F6-46D3-B950-6AB2BE8E0837}" srcId="{FC0F5CE5-316C-4B27-AE3A-24C140BD68F2}" destId="{72FEA39A-121A-4522-B6A5-48747439D698}" srcOrd="0" destOrd="0" parTransId="{3FAD763F-9403-40BE-9F40-2184C482B0FB}" sibTransId="{4DA2660F-1EBF-4D6B-9549-69194A0773B1}"/>
    <dgm:cxn modelId="{470FB3B2-6F30-4F09-9AB7-FA30037F0E7B}" srcId="{72FEA39A-121A-4522-B6A5-48747439D698}" destId="{C823AFF6-49B6-4F8D-81C2-E7DFFBAABE9D}" srcOrd="1" destOrd="0" parTransId="{078A7BB6-087F-47FF-93EE-69018739255F}" sibTransId="{E433CB7D-51E0-4AD4-8BD6-8D8BEE39C3CB}"/>
    <dgm:cxn modelId="{CE2923B4-4107-4294-BB94-7A1E6EE08108}" type="presOf" srcId="{72FEA39A-121A-4522-B6A5-48747439D698}" destId="{162D831E-C2B4-4DB6-A563-CD5B11877838}" srcOrd="0" destOrd="0" presId="urn:microsoft.com/office/officeart/2008/layout/RadialCluster"/>
    <dgm:cxn modelId="{84C70FD8-F83F-4797-AF13-5E97CD262667}" type="presOf" srcId="{C823AFF6-49B6-4F8D-81C2-E7DFFBAABE9D}" destId="{3AD4A259-7482-46BF-A011-C588F7A925CE}" srcOrd="0" destOrd="0" presId="urn:microsoft.com/office/officeart/2008/layout/RadialCluster"/>
    <dgm:cxn modelId="{BC6348F1-8C98-4BD3-B578-4B2F487E9206}" srcId="{72FEA39A-121A-4522-B6A5-48747439D698}" destId="{F795F6FB-4A0B-46CF-85B9-7A2394CC55E7}" srcOrd="2" destOrd="0" parTransId="{AC30D36B-3CC8-43B9-8D01-F91DD2EE5E7C}" sibTransId="{7726C86A-7132-454F-8F91-174A069E5C7D}"/>
    <dgm:cxn modelId="{9412C4F2-D800-4B81-B6A9-E9AB77F9D649}" type="presOf" srcId="{AC30D36B-3CC8-43B9-8D01-F91DD2EE5E7C}" destId="{6F5E6123-FEC9-4509-9D38-6B6D33E78047}" srcOrd="0" destOrd="0" presId="urn:microsoft.com/office/officeart/2008/layout/RadialCluster"/>
    <dgm:cxn modelId="{80CF2E6F-3A61-4C1D-8C75-61FD1E1119F8}" type="presParOf" srcId="{C3285798-16F7-4DCD-A5B6-06631C9B14AE}" destId="{AD683988-DF90-4D67-BCB1-69DA5BAF7C6E}" srcOrd="0" destOrd="0" presId="urn:microsoft.com/office/officeart/2008/layout/RadialCluster"/>
    <dgm:cxn modelId="{73CE344A-FEEC-443B-9865-2A710BF5830B}" type="presParOf" srcId="{AD683988-DF90-4D67-BCB1-69DA5BAF7C6E}" destId="{162D831E-C2B4-4DB6-A563-CD5B11877838}" srcOrd="0" destOrd="0" presId="urn:microsoft.com/office/officeart/2008/layout/RadialCluster"/>
    <dgm:cxn modelId="{B644EA34-B38E-4F43-B46E-E6AE1373CBC7}" type="presParOf" srcId="{AD683988-DF90-4D67-BCB1-69DA5BAF7C6E}" destId="{66BC80B3-F585-44E9-9907-C14E34D56906}" srcOrd="1" destOrd="0" presId="urn:microsoft.com/office/officeart/2008/layout/RadialCluster"/>
    <dgm:cxn modelId="{84208573-71C0-44A7-882D-797D9E217272}" type="presParOf" srcId="{AD683988-DF90-4D67-BCB1-69DA5BAF7C6E}" destId="{5BB9DB99-4601-44BF-8586-A3D02A947201}" srcOrd="2" destOrd="0" presId="urn:microsoft.com/office/officeart/2008/layout/RadialCluster"/>
    <dgm:cxn modelId="{06717075-136E-4155-98C8-B7B7B22B5592}" type="presParOf" srcId="{AD683988-DF90-4D67-BCB1-69DA5BAF7C6E}" destId="{7DF2D6D1-1A3A-4EA5-A93B-795398F6B173}" srcOrd="3" destOrd="0" presId="urn:microsoft.com/office/officeart/2008/layout/RadialCluster"/>
    <dgm:cxn modelId="{AC8261F7-7037-4D69-B5D8-E62E221B9F38}" type="presParOf" srcId="{AD683988-DF90-4D67-BCB1-69DA5BAF7C6E}" destId="{3AD4A259-7482-46BF-A011-C588F7A925CE}" srcOrd="4" destOrd="0" presId="urn:microsoft.com/office/officeart/2008/layout/RadialCluster"/>
    <dgm:cxn modelId="{0FC2331E-8E6C-4B22-9CBC-F16A0ECB2193}" type="presParOf" srcId="{AD683988-DF90-4D67-BCB1-69DA5BAF7C6E}" destId="{6F5E6123-FEC9-4509-9D38-6B6D33E78047}" srcOrd="5" destOrd="0" presId="urn:microsoft.com/office/officeart/2008/layout/RadialCluster"/>
    <dgm:cxn modelId="{5884C49B-0EAA-4967-B31F-8DB5D52DAE40}" type="presParOf" srcId="{AD683988-DF90-4D67-BCB1-69DA5BAF7C6E}" destId="{3003CB5F-637B-47C7-AFFD-6036D3575AC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D831E-C2B4-4DB6-A563-CD5B11877838}">
      <dsp:nvSpPr>
        <dsp:cNvPr id="0" name=""/>
        <dsp:cNvSpPr/>
      </dsp:nvSpPr>
      <dsp:spPr>
        <a:xfrm>
          <a:off x="1810201" y="201835"/>
          <a:ext cx="1938185" cy="9041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a:t>Approved Project</a:t>
          </a:r>
        </a:p>
        <a:p>
          <a:pPr marL="0" lvl="0" indent="0" algn="ctr" defTabSz="844550">
            <a:lnSpc>
              <a:spcPct val="90000"/>
            </a:lnSpc>
            <a:spcBef>
              <a:spcPct val="0"/>
            </a:spcBef>
            <a:spcAft>
              <a:spcPct val="35000"/>
            </a:spcAft>
            <a:buNone/>
          </a:pPr>
          <a:r>
            <a:rPr lang="en-US" sz="1900" kern="1200"/>
            <a:t>(Package -1)</a:t>
          </a:r>
        </a:p>
      </dsp:txBody>
      <dsp:txXfrm>
        <a:off x="1854340" y="245974"/>
        <a:ext cx="1849907" cy="815920"/>
      </dsp:txXfrm>
    </dsp:sp>
    <dsp:sp modelId="{66BC80B3-F585-44E9-9907-C14E34D56906}">
      <dsp:nvSpPr>
        <dsp:cNvPr id="0" name=""/>
        <dsp:cNvSpPr/>
      </dsp:nvSpPr>
      <dsp:spPr>
        <a:xfrm rot="5400000">
          <a:off x="2365014" y="1520313"/>
          <a:ext cx="828559" cy="0"/>
        </a:xfrm>
        <a:custGeom>
          <a:avLst/>
          <a:gdLst/>
          <a:ahLst/>
          <a:cxnLst/>
          <a:rect l="0" t="0" r="0" b="0"/>
          <a:pathLst>
            <a:path>
              <a:moveTo>
                <a:pt x="0" y="0"/>
              </a:moveTo>
              <a:lnTo>
                <a:pt x="82855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9DB99-4601-44BF-8586-A3D02A947201}">
      <dsp:nvSpPr>
        <dsp:cNvPr id="0" name=""/>
        <dsp:cNvSpPr/>
      </dsp:nvSpPr>
      <dsp:spPr>
        <a:xfrm>
          <a:off x="2476388" y="1934593"/>
          <a:ext cx="605812" cy="605812"/>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US" sz="800" kern="1200"/>
            <a:t>CR/Progress Report</a:t>
          </a:r>
        </a:p>
        <a:p>
          <a:pPr marL="0" lvl="0" indent="0" algn="ctr" defTabSz="355600">
            <a:lnSpc>
              <a:spcPct val="90000"/>
            </a:lnSpc>
            <a:spcBef>
              <a:spcPct val="0"/>
            </a:spcBef>
            <a:spcAft>
              <a:spcPct val="35000"/>
            </a:spcAft>
            <a:buNone/>
          </a:pPr>
          <a:r>
            <a:rPr lang="en-US" sz="800" kern="1200"/>
            <a:t>(Package -3)</a:t>
          </a:r>
        </a:p>
      </dsp:txBody>
      <dsp:txXfrm>
        <a:off x="2505961" y="1964166"/>
        <a:ext cx="546666" cy="546666"/>
      </dsp:txXfrm>
    </dsp:sp>
    <dsp:sp modelId="{7DF2D6D1-1A3A-4EA5-A93B-795398F6B173}">
      <dsp:nvSpPr>
        <dsp:cNvPr id="0" name=""/>
        <dsp:cNvSpPr/>
      </dsp:nvSpPr>
      <dsp:spPr>
        <a:xfrm rot="2492633">
          <a:off x="3119277" y="1554839"/>
          <a:ext cx="1353470" cy="0"/>
        </a:xfrm>
        <a:custGeom>
          <a:avLst/>
          <a:gdLst/>
          <a:ahLst/>
          <a:cxnLst/>
          <a:rect l="0" t="0" r="0" b="0"/>
          <a:pathLst>
            <a:path>
              <a:moveTo>
                <a:pt x="0" y="0"/>
              </a:moveTo>
              <a:lnTo>
                <a:pt x="135347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4A259-7482-46BF-A011-C588F7A925CE}">
      <dsp:nvSpPr>
        <dsp:cNvPr id="0" name=""/>
        <dsp:cNvSpPr/>
      </dsp:nvSpPr>
      <dsp:spPr>
        <a:xfrm>
          <a:off x="4302514" y="1969142"/>
          <a:ext cx="605812" cy="60581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311150">
            <a:lnSpc>
              <a:spcPct val="90000"/>
            </a:lnSpc>
            <a:spcBef>
              <a:spcPct val="0"/>
            </a:spcBef>
            <a:spcAft>
              <a:spcPct val="35000"/>
            </a:spcAft>
            <a:buNone/>
          </a:pPr>
          <a:r>
            <a:rPr lang="en-US" sz="700" kern="1200"/>
            <a:t>Amendment</a:t>
          </a:r>
        </a:p>
        <a:p>
          <a:pPr marL="0" lvl="0" indent="0" algn="ctr" defTabSz="311150">
            <a:lnSpc>
              <a:spcPct val="90000"/>
            </a:lnSpc>
            <a:spcBef>
              <a:spcPct val="0"/>
            </a:spcBef>
            <a:spcAft>
              <a:spcPct val="35000"/>
            </a:spcAft>
            <a:buNone/>
          </a:pPr>
          <a:r>
            <a:rPr lang="en-US" sz="700" kern="1200"/>
            <a:t>(Package -4)</a:t>
          </a:r>
        </a:p>
      </dsp:txBody>
      <dsp:txXfrm>
        <a:off x="4332087" y="1998715"/>
        <a:ext cx="546666" cy="546666"/>
      </dsp:txXfrm>
    </dsp:sp>
    <dsp:sp modelId="{6F5E6123-FEC9-4509-9D38-6B6D33E78047}">
      <dsp:nvSpPr>
        <dsp:cNvPr id="0" name=""/>
        <dsp:cNvSpPr/>
      </dsp:nvSpPr>
      <dsp:spPr>
        <a:xfrm rot="8331998">
          <a:off x="1198730" y="1504854"/>
          <a:ext cx="1212563" cy="0"/>
        </a:xfrm>
        <a:custGeom>
          <a:avLst/>
          <a:gdLst/>
          <a:ahLst/>
          <a:cxnLst/>
          <a:rect l="0" t="0" r="0" b="0"/>
          <a:pathLst>
            <a:path>
              <a:moveTo>
                <a:pt x="0" y="0"/>
              </a:moveTo>
              <a:lnTo>
                <a:pt x="121256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3CB5F-637B-47C7-AFFD-6036D3575AC7}">
      <dsp:nvSpPr>
        <dsp:cNvPr id="0" name=""/>
        <dsp:cNvSpPr/>
      </dsp:nvSpPr>
      <dsp:spPr>
        <a:xfrm>
          <a:off x="742559" y="1865321"/>
          <a:ext cx="605812" cy="605812"/>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311150">
            <a:lnSpc>
              <a:spcPct val="90000"/>
            </a:lnSpc>
            <a:spcBef>
              <a:spcPct val="0"/>
            </a:spcBef>
            <a:spcAft>
              <a:spcPct val="35000"/>
            </a:spcAft>
            <a:buNone/>
          </a:pPr>
          <a:r>
            <a:rPr lang="en-US" sz="700" kern="1200"/>
            <a:t>Amendment</a:t>
          </a:r>
        </a:p>
        <a:p>
          <a:pPr marL="0" lvl="0" indent="0" algn="ctr" defTabSz="311150">
            <a:lnSpc>
              <a:spcPct val="90000"/>
            </a:lnSpc>
            <a:spcBef>
              <a:spcPct val="0"/>
            </a:spcBef>
            <a:spcAft>
              <a:spcPct val="35000"/>
            </a:spcAft>
            <a:buNone/>
          </a:pPr>
          <a:r>
            <a:rPr lang="en-US" sz="700" kern="1200"/>
            <a:t>(Package -2)</a:t>
          </a:r>
        </a:p>
      </dsp:txBody>
      <dsp:txXfrm>
        <a:off x="772132" y="1894894"/>
        <a:ext cx="546666" cy="54666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wrap="square" lIns="96639" tIns="48321" rIns="96639" bIns="4832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4143375" y="2"/>
            <a:ext cx="3170238" cy="479425"/>
          </a:xfrm>
          <a:prstGeom prst="rect">
            <a:avLst/>
          </a:prstGeom>
        </p:spPr>
        <p:txBody>
          <a:bodyPr vert="horz" wrap="square" lIns="96639" tIns="48321" rIns="96639" bIns="48321" numCol="1" anchor="t" anchorCtr="0" compatLnSpc="1">
            <a:prstTxWarp prst="textNoShape">
              <a:avLst/>
            </a:prstTxWarp>
          </a:bodyPr>
          <a:lstStyle>
            <a:lvl1pPr algn="r">
              <a:defRPr sz="1200">
                <a:latin typeface="Calibri" pitchFamily="34" charset="0"/>
              </a:defRPr>
            </a:lvl1pPr>
          </a:lstStyle>
          <a:p>
            <a:pPr>
              <a:defRPr/>
            </a:pPr>
            <a:fld id="{ADCE56C1-B30B-4E0B-B4AF-AA0A774A2B7A}" type="datetime1">
              <a:rPr lang="en-US"/>
              <a:pPr>
                <a:defRPr/>
              </a:pPr>
              <a:t>10/25/2021</a:t>
            </a:fld>
            <a:endParaRPr lang="en-US"/>
          </a:p>
        </p:txBody>
      </p:sp>
      <p:sp>
        <p:nvSpPr>
          <p:cNvPr id="4" name="Footer Placeholder 3"/>
          <p:cNvSpPr>
            <a:spLocks noGrp="1"/>
          </p:cNvSpPr>
          <p:nvPr>
            <p:ph type="ftr" sz="quarter" idx="2"/>
          </p:nvPr>
        </p:nvSpPr>
        <p:spPr>
          <a:xfrm>
            <a:off x="0" y="9120189"/>
            <a:ext cx="3170238" cy="479425"/>
          </a:xfrm>
          <a:prstGeom prst="rect">
            <a:avLst/>
          </a:prstGeom>
        </p:spPr>
        <p:txBody>
          <a:bodyPr vert="horz" wrap="square" lIns="96639" tIns="48321" rIns="96639" bIns="4832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wrap="square" lIns="96639" tIns="48321" rIns="96639" bIns="48321" numCol="1" anchor="b" anchorCtr="0" compatLnSpc="1">
            <a:prstTxWarp prst="textNoShape">
              <a:avLst/>
            </a:prstTxWarp>
          </a:bodyPr>
          <a:lstStyle>
            <a:lvl1pPr algn="r">
              <a:defRPr sz="1200">
                <a:latin typeface="Calibri" pitchFamily="34" charset="0"/>
              </a:defRPr>
            </a:lvl1pPr>
          </a:lstStyle>
          <a:p>
            <a:pPr>
              <a:defRPr/>
            </a:pPr>
            <a:fld id="{B9766B6E-F780-4189-A9E9-CF88040C5F0C}" type="slidenum">
              <a:rPr lang="en-US"/>
              <a:pPr>
                <a:defRPr/>
              </a:pPr>
              <a:t>‹#›</a:t>
            </a:fld>
            <a:endParaRPr lang="en-US"/>
          </a:p>
        </p:txBody>
      </p:sp>
    </p:spTree>
    <p:extLst>
      <p:ext uri="{BB962C8B-B14F-4D97-AF65-F5344CB8AC3E}">
        <p14:creationId xmlns:p14="http://schemas.microsoft.com/office/powerpoint/2010/main" val="23502386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wrap="square" lIns="96639" tIns="48321" rIns="96639" bIns="4832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4143375" y="2"/>
            <a:ext cx="3170238" cy="479425"/>
          </a:xfrm>
          <a:prstGeom prst="rect">
            <a:avLst/>
          </a:prstGeom>
        </p:spPr>
        <p:txBody>
          <a:bodyPr vert="horz" wrap="square" lIns="96639" tIns="48321" rIns="96639" bIns="48321" numCol="1" anchor="t" anchorCtr="0" compatLnSpc="1">
            <a:prstTxWarp prst="textNoShape">
              <a:avLst/>
            </a:prstTxWarp>
          </a:bodyPr>
          <a:lstStyle>
            <a:lvl1pPr algn="r">
              <a:defRPr sz="1200">
                <a:latin typeface="Calibri" pitchFamily="34" charset="0"/>
              </a:defRPr>
            </a:lvl1pPr>
          </a:lstStyle>
          <a:p>
            <a:pPr>
              <a:defRPr/>
            </a:pPr>
            <a:fld id="{50F45370-6F28-403B-B7B2-95C1EE238BC8}" type="datetime1">
              <a:rPr lang="en-US"/>
              <a:pPr>
                <a:defRPr/>
              </a:pPr>
              <a:t>10/25/2021</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wrap="square" lIns="96639" tIns="48321" rIns="96639" bIns="4832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9" y="4560888"/>
            <a:ext cx="5851526" cy="4319587"/>
          </a:xfrm>
          <a:prstGeom prst="rect">
            <a:avLst/>
          </a:prstGeom>
        </p:spPr>
        <p:txBody>
          <a:bodyPr vert="horz" wrap="square" lIns="96639" tIns="48321" rIns="96639" bIns="4832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9"/>
            <a:ext cx="3170238" cy="479425"/>
          </a:xfrm>
          <a:prstGeom prst="rect">
            <a:avLst/>
          </a:prstGeom>
        </p:spPr>
        <p:txBody>
          <a:bodyPr vert="horz" wrap="square" lIns="96639" tIns="48321" rIns="96639" bIns="4832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wrap="square" lIns="96639" tIns="48321" rIns="96639" bIns="48321" numCol="1" anchor="b" anchorCtr="0" compatLnSpc="1">
            <a:prstTxWarp prst="textNoShape">
              <a:avLst/>
            </a:prstTxWarp>
          </a:bodyPr>
          <a:lstStyle>
            <a:lvl1pPr algn="r">
              <a:defRPr sz="1200">
                <a:latin typeface="Calibri" pitchFamily="34" charset="0"/>
              </a:defRPr>
            </a:lvl1pPr>
          </a:lstStyle>
          <a:p>
            <a:pPr>
              <a:defRPr/>
            </a:pPr>
            <a:fld id="{FB850CD8-3DC0-4D51-9F0F-9FA8CBAFAED7}" type="slidenum">
              <a:rPr lang="en-US"/>
              <a:pPr>
                <a:defRPr/>
              </a:pPr>
              <a:t>‹#›</a:t>
            </a:fld>
            <a:endParaRPr lang="en-US"/>
          </a:p>
        </p:txBody>
      </p:sp>
    </p:spTree>
    <p:extLst>
      <p:ext uri="{BB962C8B-B14F-4D97-AF65-F5344CB8AC3E}">
        <p14:creationId xmlns:p14="http://schemas.microsoft.com/office/powerpoint/2010/main" val="613165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10</a:t>
            </a:fld>
            <a:endParaRPr lang="en-US"/>
          </a:p>
        </p:txBody>
      </p:sp>
    </p:spTree>
    <p:extLst>
      <p:ext uri="{BB962C8B-B14F-4D97-AF65-F5344CB8AC3E}">
        <p14:creationId xmlns:p14="http://schemas.microsoft.com/office/powerpoint/2010/main" val="140207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11</a:t>
            </a:fld>
            <a:endParaRPr lang="en-US"/>
          </a:p>
        </p:txBody>
      </p:sp>
    </p:spTree>
    <p:extLst>
      <p:ext uri="{BB962C8B-B14F-4D97-AF65-F5344CB8AC3E}">
        <p14:creationId xmlns:p14="http://schemas.microsoft.com/office/powerpoint/2010/main" val="1649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12</a:t>
            </a:fld>
            <a:endParaRPr lang="en-US"/>
          </a:p>
        </p:txBody>
      </p:sp>
    </p:spTree>
    <p:extLst>
      <p:ext uri="{BB962C8B-B14F-4D97-AF65-F5344CB8AC3E}">
        <p14:creationId xmlns:p14="http://schemas.microsoft.com/office/powerpoint/2010/main" val="1960094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13</a:t>
            </a:fld>
            <a:endParaRPr lang="en-US"/>
          </a:p>
        </p:txBody>
      </p:sp>
    </p:spTree>
    <p:extLst>
      <p:ext uri="{BB962C8B-B14F-4D97-AF65-F5344CB8AC3E}">
        <p14:creationId xmlns:p14="http://schemas.microsoft.com/office/powerpoint/2010/main" val="195434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14</a:t>
            </a:fld>
            <a:endParaRPr lang="en-US"/>
          </a:p>
        </p:txBody>
      </p:sp>
    </p:spTree>
    <p:extLst>
      <p:ext uri="{BB962C8B-B14F-4D97-AF65-F5344CB8AC3E}">
        <p14:creationId xmlns:p14="http://schemas.microsoft.com/office/powerpoint/2010/main" val="223174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21</a:t>
            </a:fld>
            <a:endParaRPr lang="en-US"/>
          </a:p>
        </p:txBody>
      </p:sp>
    </p:spTree>
    <p:extLst>
      <p:ext uri="{BB962C8B-B14F-4D97-AF65-F5344CB8AC3E}">
        <p14:creationId xmlns:p14="http://schemas.microsoft.com/office/powerpoint/2010/main" val="105991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22</a:t>
            </a:fld>
            <a:endParaRPr lang="en-US"/>
          </a:p>
        </p:txBody>
      </p:sp>
    </p:spTree>
    <p:extLst>
      <p:ext uri="{BB962C8B-B14F-4D97-AF65-F5344CB8AC3E}">
        <p14:creationId xmlns:p14="http://schemas.microsoft.com/office/powerpoint/2010/main" val="154912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23</a:t>
            </a:fld>
            <a:endParaRPr lang="en-US"/>
          </a:p>
        </p:txBody>
      </p:sp>
    </p:spTree>
    <p:extLst>
      <p:ext uri="{BB962C8B-B14F-4D97-AF65-F5344CB8AC3E}">
        <p14:creationId xmlns:p14="http://schemas.microsoft.com/office/powerpoint/2010/main" val="1257298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24</a:t>
            </a:fld>
            <a:endParaRPr lang="en-US"/>
          </a:p>
        </p:txBody>
      </p:sp>
    </p:spTree>
    <p:extLst>
      <p:ext uri="{BB962C8B-B14F-4D97-AF65-F5344CB8AC3E}">
        <p14:creationId xmlns:p14="http://schemas.microsoft.com/office/powerpoint/2010/main" val="1163246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25</a:t>
            </a:fld>
            <a:endParaRPr lang="en-US"/>
          </a:p>
        </p:txBody>
      </p:sp>
    </p:spTree>
    <p:extLst>
      <p:ext uri="{BB962C8B-B14F-4D97-AF65-F5344CB8AC3E}">
        <p14:creationId xmlns:p14="http://schemas.microsoft.com/office/powerpoint/2010/main" val="6128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a:t>
            </a:fld>
            <a:endParaRPr lang="en-US"/>
          </a:p>
        </p:txBody>
      </p:sp>
    </p:spTree>
    <p:extLst>
      <p:ext uri="{BB962C8B-B14F-4D97-AF65-F5344CB8AC3E}">
        <p14:creationId xmlns:p14="http://schemas.microsoft.com/office/powerpoint/2010/main" val="276395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26</a:t>
            </a:fld>
            <a:endParaRPr lang="en-US"/>
          </a:p>
        </p:txBody>
      </p:sp>
    </p:spTree>
    <p:extLst>
      <p:ext uri="{BB962C8B-B14F-4D97-AF65-F5344CB8AC3E}">
        <p14:creationId xmlns:p14="http://schemas.microsoft.com/office/powerpoint/2010/main" val="489345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27</a:t>
            </a:fld>
            <a:endParaRPr lang="en-US"/>
          </a:p>
        </p:txBody>
      </p:sp>
    </p:spTree>
    <p:extLst>
      <p:ext uri="{BB962C8B-B14F-4D97-AF65-F5344CB8AC3E}">
        <p14:creationId xmlns:p14="http://schemas.microsoft.com/office/powerpoint/2010/main" val="3114110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28</a:t>
            </a:fld>
            <a:endParaRPr lang="en-US"/>
          </a:p>
        </p:txBody>
      </p:sp>
    </p:spTree>
    <p:extLst>
      <p:ext uri="{BB962C8B-B14F-4D97-AF65-F5344CB8AC3E}">
        <p14:creationId xmlns:p14="http://schemas.microsoft.com/office/powerpoint/2010/main" val="3443864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29</a:t>
            </a:fld>
            <a:endParaRPr lang="en-US"/>
          </a:p>
        </p:txBody>
      </p:sp>
    </p:spTree>
    <p:extLst>
      <p:ext uri="{BB962C8B-B14F-4D97-AF65-F5344CB8AC3E}">
        <p14:creationId xmlns:p14="http://schemas.microsoft.com/office/powerpoint/2010/main" val="4287622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30</a:t>
            </a:fld>
            <a:endParaRPr lang="en-US"/>
          </a:p>
        </p:txBody>
      </p:sp>
    </p:spTree>
    <p:extLst>
      <p:ext uri="{BB962C8B-B14F-4D97-AF65-F5344CB8AC3E}">
        <p14:creationId xmlns:p14="http://schemas.microsoft.com/office/powerpoint/2010/main" val="3896309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31</a:t>
            </a:fld>
            <a:endParaRPr lang="en-US"/>
          </a:p>
        </p:txBody>
      </p:sp>
    </p:spTree>
    <p:extLst>
      <p:ext uri="{BB962C8B-B14F-4D97-AF65-F5344CB8AC3E}">
        <p14:creationId xmlns:p14="http://schemas.microsoft.com/office/powerpoint/2010/main" val="3470908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32</a:t>
            </a:fld>
            <a:endParaRPr lang="en-US"/>
          </a:p>
        </p:txBody>
      </p:sp>
    </p:spTree>
    <p:extLst>
      <p:ext uri="{BB962C8B-B14F-4D97-AF65-F5344CB8AC3E}">
        <p14:creationId xmlns:p14="http://schemas.microsoft.com/office/powerpoint/2010/main" val="114221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33</a:t>
            </a:fld>
            <a:endParaRPr lang="en-US"/>
          </a:p>
        </p:txBody>
      </p:sp>
    </p:spTree>
    <p:extLst>
      <p:ext uri="{BB962C8B-B14F-4D97-AF65-F5344CB8AC3E}">
        <p14:creationId xmlns:p14="http://schemas.microsoft.com/office/powerpoint/2010/main" val="3227768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34</a:t>
            </a:fld>
            <a:endParaRPr lang="en-US"/>
          </a:p>
        </p:txBody>
      </p:sp>
    </p:spTree>
    <p:extLst>
      <p:ext uri="{BB962C8B-B14F-4D97-AF65-F5344CB8AC3E}">
        <p14:creationId xmlns:p14="http://schemas.microsoft.com/office/powerpoint/2010/main" val="728155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a:t>
            </a:fld>
            <a:endParaRPr lang="en-US"/>
          </a:p>
        </p:txBody>
      </p:sp>
    </p:spTree>
    <p:extLst>
      <p:ext uri="{BB962C8B-B14F-4D97-AF65-F5344CB8AC3E}">
        <p14:creationId xmlns:p14="http://schemas.microsoft.com/office/powerpoint/2010/main" val="1605114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4</a:t>
            </a:fld>
            <a:endParaRPr lang="en-US"/>
          </a:p>
        </p:txBody>
      </p:sp>
    </p:spTree>
    <p:extLst>
      <p:ext uri="{BB962C8B-B14F-4D97-AF65-F5344CB8AC3E}">
        <p14:creationId xmlns:p14="http://schemas.microsoft.com/office/powerpoint/2010/main" val="384525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5</a:t>
            </a:fld>
            <a:endParaRPr lang="en-US"/>
          </a:p>
        </p:txBody>
      </p:sp>
    </p:spTree>
    <p:extLst>
      <p:ext uri="{BB962C8B-B14F-4D97-AF65-F5344CB8AC3E}">
        <p14:creationId xmlns:p14="http://schemas.microsoft.com/office/powerpoint/2010/main" val="41944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6</a:t>
            </a:fld>
            <a:endParaRPr lang="en-US"/>
          </a:p>
        </p:txBody>
      </p:sp>
    </p:spTree>
    <p:extLst>
      <p:ext uri="{BB962C8B-B14F-4D97-AF65-F5344CB8AC3E}">
        <p14:creationId xmlns:p14="http://schemas.microsoft.com/office/powerpoint/2010/main" val="139370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7</a:t>
            </a:fld>
            <a:endParaRPr lang="en-US"/>
          </a:p>
        </p:txBody>
      </p:sp>
    </p:spTree>
    <p:extLst>
      <p:ext uri="{BB962C8B-B14F-4D97-AF65-F5344CB8AC3E}">
        <p14:creationId xmlns:p14="http://schemas.microsoft.com/office/powerpoint/2010/main" val="320823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8</a:t>
            </a:fld>
            <a:endParaRPr lang="en-US"/>
          </a:p>
        </p:txBody>
      </p:sp>
    </p:spTree>
    <p:extLst>
      <p:ext uri="{BB962C8B-B14F-4D97-AF65-F5344CB8AC3E}">
        <p14:creationId xmlns:p14="http://schemas.microsoft.com/office/powerpoint/2010/main" val="24631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9</a:t>
            </a:fld>
            <a:endParaRPr lang="en-US"/>
          </a:p>
        </p:txBody>
      </p:sp>
    </p:spTree>
    <p:extLst>
      <p:ext uri="{BB962C8B-B14F-4D97-AF65-F5344CB8AC3E}">
        <p14:creationId xmlns:p14="http://schemas.microsoft.com/office/powerpoint/2010/main" val="3411736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a:t>Click to edit Master title style</a:t>
            </a:r>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1E1760D5-4C07-408F-A1D5-FBE4E348B26D}"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61ECAB98-9D83-492E-8368-C7175A3158D5}" type="slidenum">
              <a:rPr lang="en-US"/>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0"/>
          </p:nvPr>
        </p:nvSpPr>
        <p:spPr/>
        <p:txBody>
          <a:bodyPr/>
          <a:lstStyle>
            <a:lvl1pPr>
              <a:defRPr/>
            </a:lvl1pPr>
          </a:lstStyle>
          <a:p>
            <a:pPr>
              <a:defRPr/>
            </a:pPr>
            <a:fld id="{F89C8036-696E-4188-A6AA-7FE09813FD3C}" type="slidenum">
              <a:rPr lang="en-US"/>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B1AF43B-DC5F-4813-A4DA-17F2F6C1393F}" type="slidenum">
              <a:rPr lang="en-US"/>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370341D-E8BE-4F86-965D-1FB71959D2E4}" type="slidenum">
              <a:rPr lang="en-US"/>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66C7BBB8-63D5-4F68-8BFB-EAA674B48DC9}" type="slidenum">
              <a:rPr lang="en-US"/>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A17788A4-D08F-4E06-9EB3-D565824E40CB}" type="slidenum">
              <a:rPr lang="en-US"/>
              <a:pPr>
                <a:defRPr/>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a:defRPr/>
            </a:pPr>
            <a:fld id="{4452FDFF-9483-4A82-A0D2-0EFD9C982FB8}" type="slidenum">
              <a:rPr lang="en-US"/>
              <a:pPr>
                <a:defRPr/>
              </a:pPr>
              <a:t>‹#›</a:t>
            </a:fld>
            <a:endParaRPr lang="en-US"/>
          </a:p>
        </p:txBody>
      </p:sp>
      <p:pic>
        <p:nvPicPr>
          <p:cNvPr id="1030" name="Picture 4" descr="Department of Veterans Affairs, Veterans Health Administration, Office of Health Information"/>
          <p:cNvPicPr>
            <a:picLocks noChangeAspect="1" noChangeArrowheads="1"/>
          </p:cNvPicPr>
          <p:nvPr userDrawn="1"/>
        </p:nvPicPr>
        <p:blipFill>
          <a:blip r:embed="rId14"/>
          <a:srcRect/>
          <a:stretch>
            <a:fillRect/>
          </a:stretch>
        </p:blipFill>
        <p:spPr bwMode="auto">
          <a:xfrm>
            <a:off x="911225" y="495300"/>
            <a:ext cx="165100" cy="165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85" r:id="rId2"/>
    <p:sldLayoutId id="2147483793" r:id="rId3"/>
    <p:sldLayoutId id="2147483786" r:id="rId4"/>
    <p:sldLayoutId id="2147483787" r:id="rId5"/>
    <p:sldLayoutId id="2147483788" r:id="rId6"/>
    <p:sldLayoutId id="2147483794" r:id="rId7"/>
    <p:sldLayoutId id="2147483789" r:id="rId8"/>
    <p:sldLayoutId id="2147483790" r:id="rId9"/>
    <p:sldLayoutId id="2147483791" r:id="rId10"/>
    <p:sldLayoutId id="2147483795" r:id="rId1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owl.excelsior.edu/writing-process/prewriting-strategies/prewriting-strategies-asking-defining-question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pixabay.com/en/important-polaroid-imprint-note-2508605/"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vagov.sharepoint.com/sites/VHAORPPE/VAIR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mailto:VAIRRS@va.gov" TargetMode="External"/><Relationship Id="rId4" Type="http://schemas.openxmlformats.org/officeDocument/2006/relationships/hyperlink" Target="https://www.research.va.gov/programs/orppe/vairrs/default.cf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luistorodupouy.blogspot.com/2010/11/management-of-change.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owl.excelsior.edu/writing-process/prewriting-strategies/prewriting-strategies-asking-defining-questions/"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va.gov/programs/orppe/vairrs/default.cfm"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vagov.sharepoint.com/sites/VHAORPPE/vair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vagov.sharepoint.com/sites/VHAORPPE/VAIRRS/"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182880" y="2962657"/>
            <a:ext cx="8778240" cy="3178800"/>
          </a:xfrm>
        </p:spPr>
        <p:txBody>
          <a:bodyPr>
            <a:normAutofit fontScale="90000"/>
          </a:bodyPr>
          <a:lstStyle/>
          <a:p>
            <a:pPr marL="4763" indent="-4763" algn="ctr">
              <a:spcBef>
                <a:spcPct val="20000"/>
              </a:spcBef>
              <a:defRPr/>
            </a:pPr>
            <a:br>
              <a:rPr lang="en-US" sz="3200" spc="100" dirty="0"/>
            </a:br>
            <a:r>
              <a:rPr lang="en-US" sz="4000" spc="100" dirty="0"/>
              <a:t>VA Central IRB: IRBNet Refresher Training</a:t>
            </a:r>
            <a:br>
              <a:rPr lang="en-US" sz="1600" spc="100" dirty="0"/>
            </a:br>
            <a:r>
              <a:rPr lang="en-US" sz="2200" spc="100" dirty="0"/>
              <a:t>Angela Foster, VAIRRS Program Manager</a:t>
            </a:r>
            <a:br>
              <a:rPr lang="en-US" sz="1600" spc="100" dirty="0"/>
            </a:br>
            <a:r>
              <a:rPr lang="en-US" sz="2200" spc="100" dirty="0"/>
              <a:t>Don E. Workman, Ph.D., VA IRB Network Director</a:t>
            </a:r>
            <a:br>
              <a:rPr lang="en-US" sz="2200" spc="100" dirty="0"/>
            </a:br>
            <a:r>
              <a:rPr lang="en-US" sz="2200" spc="100" dirty="0"/>
              <a:t>Christie O’Brien, VA Central IRB Administrator</a:t>
            </a:r>
            <a:br>
              <a:rPr lang="en-US" sz="2200" spc="100" dirty="0"/>
            </a:br>
            <a:r>
              <a:rPr lang="en-US" sz="2200" spc="100" dirty="0"/>
              <a:t>Jessica Kroll, VA Central IRB Administrator</a:t>
            </a:r>
            <a:br>
              <a:rPr lang="en-US" sz="2200" spc="100" dirty="0"/>
            </a:br>
            <a:r>
              <a:rPr lang="en-US" sz="2200" spc="100" dirty="0"/>
              <a:t>Estela Hamblen, VA Central IRB Administrator</a:t>
            </a:r>
            <a:br>
              <a:rPr lang="en-US" sz="2200" spc="100" dirty="0"/>
            </a:br>
            <a:r>
              <a:rPr lang="en-US" sz="2200" spc="100" dirty="0"/>
              <a:t>October 7</a:t>
            </a:r>
            <a:r>
              <a:rPr lang="en-US" spc="100" dirty="0"/>
              <a:t>, 2021</a:t>
            </a:r>
            <a:br>
              <a:rPr lang="en-US" spc="100" dirty="0"/>
            </a:br>
            <a:endParaRPr lang="en-US" sz="2200" spc="100" dirty="0"/>
          </a:p>
        </p:txBody>
      </p:sp>
      <p:sp>
        <p:nvSpPr>
          <p:cNvPr id="3" name="TextBox 2">
            <a:extLst>
              <a:ext uri="{FF2B5EF4-FFF2-40B4-BE49-F238E27FC236}">
                <a16:creationId xmlns:a16="http://schemas.microsoft.com/office/drawing/2014/main" id="{F1BC1269-2998-4E91-8F9D-E1D742B64453}"/>
              </a:ext>
            </a:extLst>
          </p:cNvPr>
          <p:cNvSpPr txBox="1"/>
          <p:nvPr/>
        </p:nvSpPr>
        <p:spPr>
          <a:xfrm>
            <a:off x="6096000" y="362831"/>
            <a:ext cx="2622965" cy="91940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a:t>Dial in (Main)</a:t>
            </a:r>
            <a:r>
              <a:rPr lang="en-US" sz="1200">
                <a:solidFill>
                  <a:schemeClr val="tx1"/>
                </a:solidFill>
              </a:rPr>
              <a:t>: (404) 397-1596</a:t>
            </a:r>
          </a:p>
          <a:p>
            <a:r>
              <a:rPr lang="en-US" sz="1200"/>
              <a:t>Attendee Access Code: 199-219-1720</a:t>
            </a:r>
          </a:p>
          <a:p>
            <a:r>
              <a:rPr lang="en-US" sz="1200"/>
              <a:t>Slides available on SharePoint:  </a:t>
            </a:r>
          </a:p>
          <a:p>
            <a:r>
              <a:rPr lang="en-US" sz="1200"/>
              <a:t>See link in Q&amp;A Box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E9C-AEC3-433A-9AA5-536CD4774739}"/>
              </a:ext>
            </a:extLst>
          </p:cNvPr>
          <p:cNvSpPr>
            <a:spLocks noGrp="1"/>
          </p:cNvSpPr>
          <p:nvPr>
            <p:ph type="title"/>
          </p:nvPr>
        </p:nvSpPr>
        <p:spPr/>
        <p:txBody>
          <a:bodyPr/>
          <a:lstStyle/>
          <a:p>
            <a:r>
              <a:rPr lang="en-US" sz="4000"/>
              <a:t>My Projects - Reminders</a:t>
            </a:r>
          </a:p>
        </p:txBody>
      </p:sp>
      <p:sp>
        <p:nvSpPr>
          <p:cNvPr id="4" name="Slide Number Placeholder 3">
            <a:extLst>
              <a:ext uri="{FF2B5EF4-FFF2-40B4-BE49-F238E27FC236}">
                <a16:creationId xmlns:a16="http://schemas.microsoft.com/office/drawing/2014/main" id="{4D474F99-197A-4FB0-9CB5-B46096E1EFB2}"/>
              </a:ext>
            </a:extLst>
          </p:cNvPr>
          <p:cNvSpPr>
            <a:spLocks noGrp="1"/>
          </p:cNvSpPr>
          <p:nvPr>
            <p:ph type="sldNum" sz="quarter" idx="10"/>
          </p:nvPr>
        </p:nvSpPr>
        <p:spPr/>
        <p:txBody>
          <a:bodyPr/>
          <a:lstStyle/>
          <a:p>
            <a:pPr>
              <a:defRPr/>
            </a:pPr>
            <a:fld id="{C32E41BC-F3C7-4440-964A-79A2B9AB8CF4}" type="slidenum">
              <a:rPr lang="en-US" smtClean="0"/>
              <a:pPr>
                <a:defRPr/>
              </a:pPr>
              <a:t>10</a:t>
            </a:fld>
            <a:endParaRPr lang="en-US"/>
          </a:p>
        </p:txBody>
      </p:sp>
      <p:sp>
        <p:nvSpPr>
          <p:cNvPr id="6" name="TextBox 5">
            <a:extLst>
              <a:ext uri="{FF2B5EF4-FFF2-40B4-BE49-F238E27FC236}">
                <a16:creationId xmlns:a16="http://schemas.microsoft.com/office/drawing/2014/main" id="{2BF914F9-141E-47B6-AB16-5A0D03FDC03C}"/>
              </a:ext>
            </a:extLst>
          </p:cNvPr>
          <p:cNvSpPr txBox="1"/>
          <p:nvPr/>
        </p:nvSpPr>
        <p:spPr>
          <a:xfrm>
            <a:off x="355811" y="2349951"/>
            <a:ext cx="2114826" cy="707886"/>
          </a:xfrm>
          <a:prstGeom prst="rect">
            <a:avLst/>
          </a:prstGeom>
          <a:noFill/>
        </p:spPr>
        <p:txBody>
          <a:bodyPr wrap="square" rtlCol="0">
            <a:spAutoFit/>
          </a:bodyPr>
          <a:lstStyle/>
          <a:p>
            <a:r>
              <a:rPr lang="en-US" sz="2000">
                <a:latin typeface="+mn-lt"/>
              </a:rPr>
              <a:t>Reminders!</a:t>
            </a:r>
          </a:p>
          <a:p>
            <a:endParaRPr lang="en-US" sz="2000">
              <a:latin typeface="+mn-lt"/>
            </a:endParaRPr>
          </a:p>
        </p:txBody>
      </p:sp>
      <p:pic>
        <p:nvPicPr>
          <p:cNvPr id="9" name="Picture 8">
            <a:extLst>
              <a:ext uri="{FF2B5EF4-FFF2-40B4-BE49-F238E27FC236}">
                <a16:creationId xmlns:a16="http://schemas.microsoft.com/office/drawing/2014/main" id="{B3DC4FE0-F55D-47FB-B89E-14299E6FA6A4}"/>
              </a:ext>
            </a:extLst>
          </p:cNvPr>
          <p:cNvPicPr>
            <a:picLocks noChangeAspect="1"/>
          </p:cNvPicPr>
          <p:nvPr/>
        </p:nvPicPr>
        <p:blipFill>
          <a:blip r:embed="rId3"/>
          <a:stretch>
            <a:fillRect/>
          </a:stretch>
        </p:blipFill>
        <p:spPr>
          <a:xfrm>
            <a:off x="1815380" y="2007711"/>
            <a:ext cx="5006076" cy="2631572"/>
          </a:xfrm>
          <a:prstGeom prst="rect">
            <a:avLst/>
          </a:prstGeom>
          <a:ln>
            <a:solidFill>
              <a:srgbClr val="003399"/>
            </a:solidFill>
          </a:ln>
        </p:spPr>
      </p:pic>
      <p:sp>
        <p:nvSpPr>
          <p:cNvPr id="7" name="Arrow: Right 6">
            <a:extLst>
              <a:ext uri="{FF2B5EF4-FFF2-40B4-BE49-F238E27FC236}">
                <a16:creationId xmlns:a16="http://schemas.microsoft.com/office/drawing/2014/main" id="{A11928A1-2E53-43AD-A7A8-C4D5B6A3AB5E}"/>
              </a:ext>
            </a:extLst>
          </p:cNvPr>
          <p:cNvSpPr/>
          <p:nvPr/>
        </p:nvSpPr>
        <p:spPr>
          <a:xfrm rot="18209496">
            <a:off x="153967" y="3607187"/>
            <a:ext cx="2518514"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8BDFF0-E8F5-4AE5-9184-709A75B32F9A}"/>
              </a:ext>
            </a:extLst>
          </p:cNvPr>
          <p:cNvPicPr>
            <a:picLocks noChangeAspect="1"/>
          </p:cNvPicPr>
          <p:nvPr/>
        </p:nvPicPr>
        <p:blipFill>
          <a:blip r:embed="rId4"/>
          <a:stretch>
            <a:fillRect/>
          </a:stretch>
        </p:blipFill>
        <p:spPr>
          <a:xfrm>
            <a:off x="4318418" y="3899531"/>
            <a:ext cx="4000500" cy="2619375"/>
          </a:xfrm>
          <a:prstGeom prst="rect">
            <a:avLst/>
          </a:prstGeom>
          <a:ln>
            <a:solidFill>
              <a:srgbClr val="003399"/>
            </a:solidFill>
          </a:ln>
        </p:spPr>
      </p:pic>
      <p:pic>
        <p:nvPicPr>
          <p:cNvPr id="5" name="Picture 4">
            <a:extLst>
              <a:ext uri="{FF2B5EF4-FFF2-40B4-BE49-F238E27FC236}">
                <a16:creationId xmlns:a16="http://schemas.microsoft.com/office/drawing/2014/main" id="{419C1043-5C41-468F-A4AE-8DF57706187D}"/>
              </a:ext>
            </a:extLst>
          </p:cNvPr>
          <p:cNvPicPr>
            <a:picLocks noChangeAspect="1"/>
          </p:cNvPicPr>
          <p:nvPr/>
        </p:nvPicPr>
        <p:blipFill>
          <a:blip r:embed="rId5"/>
          <a:stretch>
            <a:fillRect/>
          </a:stretch>
        </p:blipFill>
        <p:spPr>
          <a:xfrm rot="3356966">
            <a:off x="2391688" y="4259240"/>
            <a:ext cx="1627773" cy="2255716"/>
          </a:xfrm>
          <a:prstGeom prst="rect">
            <a:avLst/>
          </a:prstGeom>
        </p:spPr>
      </p:pic>
    </p:spTree>
    <p:extLst>
      <p:ext uri="{BB962C8B-B14F-4D97-AF65-F5344CB8AC3E}">
        <p14:creationId xmlns:p14="http://schemas.microsoft.com/office/powerpoint/2010/main" val="76500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E9C-AEC3-433A-9AA5-536CD4774739}"/>
              </a:ext>
            </a:extLst>
          </p:cNvPr>
          <p:cNvSpPr>
            <a:spLocks noGrp="1"/>
          </p:cNvSpPr>
          <p:nvPr>
            <p:ph type="title"/>
          </p:nvPr>
        </p:nvSpPr>
        <p:spPr/>
        <p:txBody>
          <a:bodyPr/>
          <a:lstStyle/>
          <a:p>
            <a:r>
              <a:rPr lang="en-US" sz="4000"/>
              <a:t>My Projects – Search Options</a:t>
            </a:r>
          </a:p>
        </p:txBody>
      </p:sp>
      <p:sp>
        <p:nvSpPr>
          <p:cNvPr id="4" name="Slide Number Placeholder 3">
            <a:extLst>
              <a:ext uri="{FF2B5EF4-FFF2-40B4-BE49-F238E27FC236}">
                <a16:creationId xmlns:a16="http://schemas.microsoft.com/office/drawing/2014/main" id="{4D474F99-197A-4FB0-9CB5-B46096E1EFB2}"/>
              </a:ext>
            </a:extLst>
          </p:cNvPr>
          <p:cNvSpPr>
            <a:spLocks noGrp="1"/>
          </p:cNvSpPr>
          <p:nvPr>
            <p:ph type="sldNum" sz="quarter" idx="10"/>
          </p:nvPr>
        </p:nvSpPr>
        <p:spPr/>
        <p:txBody>
          <a:bodyPr/>
          <a:lstStyle/>
          <a:p>
            <a:pPr>
              <a:defRPr/>
            </a:pPr>
            <a:fld id="{C32E41BC-F3C7-4440-964A-79A2B9AB8CF4}" type="slidenum">
              <a:rPr lang="en-US" smtClean="0"/>
              <a:pPr>
                <a:defRPr/>
              </a:pPr>
              <a:t>11</a:t>
            </a:fld>
            <a:endParaRPr lang="en-US"/>
          </a:p>
        </p:txBody>
      </p:sp>
      <p:sp>
        <p:nvSpPr>
          <p:cNvPr id="6" name="TextBox 5">
            <a:extLst>
              <a:ext uri="{FF2B5EF4-FFF2-40B4-BE49-F238E27FC236}">
                <a16:creationId xmlns:a16="http://schemas.microsoft.com/office/drawing/2014/main" id="{2BF914F9-141E-47B6-AB16-5A0D03FDC03C}"/>
              </a:ext>
            </a:extLst>
          </p:cNvPr>
          <p:cNvSpPr txBox="1"/>
          <p:nvPr/>
        </p:nvSpPr>
        <p:spPr>
          <a:xfrm>
            <a:off x="315119" y="1869690"/>
            <a:ext cx="2114826" cy="707886"/>
          </a:xfrm>
          <a:prstGeom prst="rect">
            <a:avLst/>
          </a:prstGeom>
          <a:noFill/>
        </p:spPr>
        <p:txBody>
          <a:bodyPr wrap="square" rtlCol="0">
            <a:spAutoFit/>
          </a:bodyPr>
          <a:lstStyle/>
          <a:p>
            <a:r>
              <a:rPr lang="en-US" sz="2000">
                <a:latin typeface="+mn-lt"/>
              </a:rPr>
              <a:t>Search and Filter</a:t>
            </a:r>
          </a:p>
          <a:p>
            <a:endParaRPr lang="en-US" sz="2000">
              <a:latin typeface="+mn-lt"/>
            </a:endParaRPr>
          </a:p>
        </p:txBody>
      </p:sp>
      <p:pic>
        <p:nvPicPr>
          <p:cNvPr id="9" name="Picture 8">
            <a:extLst>
              <a:ext uri="{FF2B5EF4-FFF2-40B4-BE49-F238E27FC236}">
                <a16:creationId xmlns:a16="http://schemas.microsoft.com/office/drawing/2014/main" id="{B3DC4FE0-F55D-47FB-B89E-14299E6FA6A4}"/>
              </a:ext>
            </a:extLst>
          </p:cNvPr>
          <p:cNvPicPr>
            <a:picLocks noChangeAspect="1"/>
          </p:cNvPicPr>
          <p:nvPr/>
        </p:nvPicPr>
        <p:blipFill>
          <a:blip r:embed="rId3"/>
          <a:stretch>
            <a:fillRect/>
          </a:stretch>
        </p:blipFill>
        <p:spPr>
          <a:xfrm>
            <a:off x="2070790" y="2772113"/>
            <a:ext cx="6616010" cy="3477875"/>
          </a:xfrm>
          <a:prstGeom prst="rect">
            <a:avLst/>
          </a:prstGeom>
          <a:ln>
            <a:solidFill>
              <a:srgbClr val="003399"/>
            </a:solidFill>
          </a:ln>
        </p:spPr>
      </p:pic>
      <p:sp>
        <p:nvSpPr>
          <p:cNvPr id="7" name="Arrow: Right 6">
            <a:extLst>
              <a:ext uri="{FF2B5EF4-FFF2-40B4-BE49-F238E27FC236}">
                <a16:creationId xmlns:a16="http://schemas.microsoft.com/office/drawing/2014/main" id="{2AA41095-4FA3-4A29-9D2E-18BB61BD1AFC}"/>
              </a:ext>
            </a:extLst>
          </p:cNvPr>
          <p:cNvSpPr/>
          <p:nvPr/>
        </p:nvSpPr>
        <p:spPr>
          <a:xfrm rot="1628587">
            <a:off x="1170688" y="2685899"/>
            <a:ext cx="2518514"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12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E9C-AEC3-433A-9AA5-536CD4774739}"/>
              </a:ext>
            </a:extLst>
          </p:cNvPr>
          <p:cNvSpPr>
            <a:spLocks noGrp="1"/>
          </p:cNvSpPr>
          <p:nvPr>
            <p:ph type="title"/>
          </p:nvPr>
        </p:nvSpPr>
        <p:spPr/>
        <p:txBody>
          <a:bodyPr/>
          <a:lstStyle/>
          <a:p>
            <a:r>
              <a:rPr lang="en-US" sz="4000"/>
              <a:t>My Projects – Forms and Templates</a:t>
            </a:r>
          </a:p>
        </p:txBody>
      </p:sp>
      <p:sp>
        <p:nvSpPr>
          <p:cNvPr id="4" name="Slide Number Placeholder 3">
            <a:extLst>
              <a:ext uri="{FF2B5EF4-FFF2-40B4-BE49-F238E27FC236}">
                <a16:creationId xmlns:a16="http://schemas.microsoft.com/office/drawing/2014/main" id="{4D474F99-197A-4FB0-9CB5-B46096E1EFB2}"/>
              </a:ext>
            </a:extLst>
          </p:cNvPr>
          <p:cNvSpPr>
            <a:spLocks noGrp="1"/>
          </p:cNvSpPr>
          <p:nvPr>
            <p:ph type="sldNum" sz="quarter" idx="10"/>
          </p:nvPr>
        </p:nvSpPr>
        <p:spPr/>
        <p:txBody>
          <a:bodyPr/>
          <a:lstStyle/>
          <a:p>
            <a:pPr>
              <a:defRPr/>
            </a:pPr>
            <a:fld id="{C32E41BC-F3C7-4440-964A-79A2B9AB8CF4}" type="slidenum">
              <a:rPr lang="en-US" smtClean="0"/>
              <a:pPr>
                <a:defRPr/>
              </a:pPr>
              <a:t>12</a:t>
            </a:fld>
            <a:endParaRPr lang="en-US"/>
          </a:p>
        </p:txBody>
      </p:sp>
      <p:sp>
        <p:nvSpPr>
          <p:cNvPr id="6" name="TextBox 5">
            <a:extLst>
              <a:ext uri="{FF2B5EF4-FFF2-40B4-BE49-F238E27FC236}">
                <a16:creationId xmlns:a16="http://schemas.microsoft.com/office/drawing/2014/main" id="{2BF914F9-141E-47B6-AB16-5A0D03FDC03C}"/>
              </a:ext>
            </a:extLst>
          </p:cNvPr>
          <p:cNvSpPr txBox="1"/>
          <p:nvPr/>
        </p:nvSpPr>
        <p:spPr>
          <a:xfrm>
            <a:off x="190282" y="1743724"/>
            <a:ext cx="2253967" cy="3785652"/>
          </a:xfrm>
          <a:prstGeom prst="rect">
            <a:avLst/>
          </a:prstGeom>
          <a:noFill/>
        </p:spPr>
        <p:txBody>
          <a:bodyPr wrap="square" rtlCol="0">
            <a:spAutoFit/>
          </a:bodyPr>
          <a:lstStyle/>
          <a:p>
            <a:endParaRPr lang="en-US" sz="2000">
              <a:latin typeface="+mn-lt"/>
            </a:endParaRPr>
          </a:p>
          <a:p>
            <a:r>
              <a:rPr lang="en-US" sz="2000">
                <a:latin typeface="+mn-lt"/>
              </a:rPr>
              <a:t>Select the correct library!</a:t>
            </a:r>
          </a:p>
          <a:p>
            <a:endParaRPr lang="en-US" sz="2000">
              <a:latin typeface="+mn-lt"/>
            </a:endParaRPr>
          </a:p>
          <a:p>
            <a:endParaRPr lang="en-US" sz="2000">
              <a:latin typeface="+mn-lt"/>
            </a:endParaRPr>
          </a:p>
          <a:p>
            <a:endParaRPr lang="en-US" sz="2000">
              <a:latin typeface="+mn-lt"/>
            </a:endParaRPr>
          </a:p>
          <a:p>
            <a:endParaRPr lang="en-US" sz="2000">
              <a:latin typeface="+mn-lt"/>
            </a:endParaRPr>
          </a:p>
          <a:p>
            <a:endParaRPr lang="en-US" sz="2000">
              <a:latin typeface="+mn-lt"/>
            </a:endParaRPr>
          </a:p>
          <a:p>
            <a:endParaRPr lang="en-US" sz="2000">
              <a:latin typeface="+mn-lt"/>
            </a:endParaRPr>
          </a:p>
          <a:p>
            <a:endParaRPr lang="en-US" sz="2000">
              <a:latin typeface="+mn-lt"/>
            </a:endParaRPr>
          </a:p>
          <a:p>
            <a:endParaRPr lang="en-US" sz="2000">
              <a:latin typeface="+mn-lt"/>
            </a:endParaRPr>
          </a:p>
          <a:p>
            <a:r>
              <a:rPr lang="en-US" sz="2000">
                <a:latin typeface="+mn-lt"/>
              </a:rPr>
              <a:t>Electronic Wizards</a:t>
            </a:r>
          </a:p>
        </p:txBody>
      </p:sp>
      <p:pic>
        <p:nvPicPr>
          <p:cNvPr id="3" name="Picture 2">
            <a:extLst>
              <a:ext uri="{FF2B5EF4-FFF2-40B4-BE49-F238E27FC236}">
                <a16:creationId xmlns:a16="http://schemas.microsoft.com/office/drawing/2014/main" id="{B3AC871D-7F63-404F-8B58-B7090CBEC27F}"/>
              </a:ext>
            </a:extLst>
          </p:cNvPr>
          <p:cNvPicPr>
            <a:picLocks noChangeAspect="1"/>
          </p:cNvPicPr>
          <p:nvPr/>
        </p:nvPicPr>
        <p:blipFill>
          <a:blip r:embed="rId3"/>
          <a:stretch>
            <a:fillRect/>
          </a:stretch>
        </p:blipFill>
        <p:spPr>
          <a:xfrm>
            <a:off x="2444249" y="2056715"/>
            <a:ext cx="6345739" cy="3746280"/>
          </a:xfrm>
          <a:prstGeom prst="rect">
            <a:avLst/>
          </a:prstGeom>
          <a:ln>
            <a:solidFill>
              <a:srgbClr val="003399"/>
            </a:solidFill>
          </a:ln>
        </p:spPr>
      </p:pic>
      <p:sp>
        <p:nvSpPr>
          <p:cNvPr id="7" name="Arrow: Right 6">
            <a:extLst>
              <a:ext uri="{FF2B5EF4-FFF2-40B4-BE49-F238E27FC236}">
                <a16:creationId xmlns:a16="http://schemas.microsoft.com/office/drawing/2014/main" id="{A7D476BC-DD36-4ADD-B64C-C794B4D8F92D}"/>
              </a:ext>
            </a:extLst>
          </p:cNvPr>
          <p:cNvSpPr/>
          <p:nvPr/>
        </p:nvSpPr>
        <p:spPr>
          <a:xfrm>
            <a:off x="1275347" y="2435219"/>
            <a:ext cx="3025085"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C06FDEF-B70A-4BC6-A21D-958C78B55056}"/>
              </a:ext>
            </a:extLst>
          </p:cNvPr>
          <p:cNvSpPr/>
          <p:nvPr/>
        </p:nvSpPr>
        <p:spPr>
          <a:xfrm>
            <a:off x="2444249" y="5077913"/>
            <a:ext cx="3025085"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E907EFD-5E7F-4263-9DF0-1FF58EE33982}"/>
              </a:ext>
            </a:extLst>
          </p:cNvPr>
          <p:cNvSpPr/>
          <p:nvPr/>
        </p:nvSpPr>
        <p:spPr>
          <a:xfrm>
            <a:off x="1815152" y="2944301"/>
            <a:ext cx="629097"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08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E186-A844-4E90-A17D-0B97B483D578}"/>
              </a:ext>
            </a:extLst>
          </p:cNvPr>
          <p:cNvSpPr>
            <a:spLocks noGrp="1"/>
          </p:cNvSpPr>
          <p:nvPr>
            <p:ph type="title"/>
          </p:nvPr>
        </p:nvSpPr>
        <p:spPr/>
        <p:txBody>
          <a:bodyPr/>
          <a:lstStyle/>
          <a:p>
            <a:r>
              <a:rPr lang="en-US" sz="4000"/>
              <a:t>Project vs Package</a:t>
            </a:r>
          </a:p>
        </p:txBody>
      </p:sp>
      <p:graphicFrame>
        <p:nvGraphicFramePr>
          <p:cNvPr id="7" name="Content Placeholder 6">
            <a:extLst>
              <a:ext uri="{FF2B5EF4-FFF2-40B4-BE49-F238E27FC236}">
                <a16:creationId xmlns:a16="http://schemas.microsoft.com/office/drawing/2014/main" id="{738ED62A-C188-47AD-92E2-0DFB3D39E60B}"/>
              </a:ext>
            </a:extLst>
          </p:cNvPr>
          <p:cNvGraphicFramePr>
            <a:graphicFrameLocks noGrp="1"/>
          </p:cNvGraphicFramePr>
          <p:nvPr>
            <p:ph idx="1"/>
            <p:extLst>
              <p:ext uri="{D42A27DB-BD31-4B8C-83A1-F6EECF244321}">
                <p14:modId xmlns:p14="http://schemas.microsoft.com/office/powerpoint/2010/main" val="1010012477"/>
              </p:ext>
            </p:extLst>
          </p:nvPr>
        </p:nvGraphicFramePr>
        <p:xfrm>
          <a:off x="1792705" y="1593062"/>
          <a:ext cx="5558589" cy="301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371C1A6-5A72-4EFF-B2AB-D5E0E0A2D0CB}"/>
              </a:ext>
            </a:extLst>
          </p:cNvPr>
          <p:cNvSpPr>
            <a:spLocks noGrp="1"/>
          </p:cNvSpPr>
          <p:nvPr>
            <p:ph type="sldNum" sz="quarter" idx="10"/>
          </p:nvPr>
        </p:nvSpPr>
        <p:spPr/>
        <p:txBody>
          <a:bodyPr/>
          <a:lstStyle/>
          <a:p>
            <a:pPr>
              <a:defRPr/>
            </a:pPr>
            <a:fld id="{C32E41BC-F3C7-4440-964A-79A2B9AB8CF4}" type="slidenum">
              <a:rPr lang="en-US" smtClean="0"/>
              <a:pPr>
                <a:defRPr/>
              </a:pPr>
              <a:t>13</a:t>
            </a:fld>
            <a:endParaRPr lang="en-US"/>
          </a:p>
        </p:txBody>
      </p:sp>
      <p:pic>
        <p:nvPicPr>
          <p:cNvPr id="9" name="Picture 8">
            <a:extLst>
              <a:ext uri="{FF2B5EF4-FFF2-40B4-BE49-F238E27FC236}">
                <a16:creationId xmlns:a16="http://schemas.microsoft.com/office/drawing/2014/main" id="{489A443D-9AEB-4463-9E25-CB7916AEECEA}"/>
              </a:ext>
            </a:extLst>
          </p:cNvPr>
          <p:cNvPicPr>
            <a:picLocks noChangeAspect="1"/>
          </p:cNvPicPr>
          <p:nvPr/>
        </p:nvPicPr>
        <p:blipFill>
          <a:blip r:embed="rId8"/>
          <a:stretch>
            <a:fillRect/>
          </a:stretch>
        </p:blipFill>
        <p:spPr>
          <a:xfrm>
            <a:off x="3807409" y="4471550"/>
            <a:ext cx="5021472" cy="1961000"/>
          </a:xfrm>
          <a:prstGeom prst="rect">
            <a:avLst/>
          </a:prstGeom>
          <a:ln>
            <a:solidFill>
              <a:srgbClr val="003399"/>
            </a:solidFill>
          </a:ln>
        </p:spPr>
      </p:pic>
      <p:pic>
        <p:nvPicPr>
          <p:cNvPr id="10" name="Picture 9">
            <a:extLst>
              <a:ext uri="{FF2B5EF4-FFF2-40B4-BE49-F238E27FC236}">
                <a16:creationId xmlns:a16="http://schemas.microsoft.com/office/drawing/2014/main" id="{565B22E3-3539-47E7-B620-9DE435203720}"/>
              </a:ext>
            </a:extLst>
          </p:cNvPr>
          <p:cNvPicPr>
            <a:picLocks noChangeAspect="1"/>
          </p:cNvPicPr>
          <p:nvPr/>
        </p:nvPicPr>
        <p:blipFill>
          <a:blip r:embed="rId9"/>
          <a:stretch>
            <a:fillRect/>
          </a:stretch>
        </p:blipFill>
        <p:spPr>
          <a:xfrm>
            <a:off x="231434" y="4319293"/>
            <a:ext cx="2343150" cy="2133600"/>
          </a:xfrm>
          <a:prstGeom prst="rect">
            <a:avLst/>
          </a:prstGeom>
          <a:ln>
            <a:solidFill>
              <a:srgbClr val="003399"/>
            </a:solidFill>
          </a:ln>
        </p:spPr>
      </p:pic>
      <p:sp>
        <p:nvSpPr>
          <p:cNvPr id="11" name="Arrow: Right 10">
            <a:extLst>
              <a:ext uri="{FF2B5EF4-FFF2-40B4-BE49-F238E27FC236}">
                <a16:creationId xmlns:a16="http://schemas.microsoft.com/office/drawing/2014/main" id="{E1F05F33-DF90-4FF7-A2A7-4A51B423AA94}"/>
              </a:ext>
            </a:extLst>
          </p:cNvPr>
          <p:cNvSpPr/>
          <p:nvPr/>
        </p:nvSpPr>
        <p:spPr>
          <a:xfrm rot="5400000">
            <a:off x="182946" y="3995956"/>
            <a:ext cx="1141075"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E5327B5-C7E1-467E-A7A1-37AC77881220}"/>
              </a:ext>
            </a:extLst>
          </p:cNvPr>
          <p:cNvSpPr/>
          <p:nvPr/>
        </p:nvSpPr>
        <p:spPr>
          <a:xfrm>
            <a:off x="3562140" y="5373239"/>
            <a:ext cx="596545" cy="2243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AFE8729-212B-4859-88B9-83BB213560EF}"/>
              </a:ext>
            </a:extLst>
          </p:cNvPr>
          <p:cNvSpPr/>
          <p:nvPr/>
        </p:nvSpPr>
        <p:spPr>
          <a:xfrm>
            <a:off x="3562140" y="5678567"/>
            <a:ext cx="596545" cy="2243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FE9453-AA5C-4487-ADA9-52DBBCA39D5B}"/>
              </a:ext>
            </a:extLst>
          </p:cNvPr>
          <p:cNvSpPr txBox="1"/>
          <p:nvPr/>
        </p:nvSpPr>
        <p:spPr>
          <a:xfrm>
            <a:off x="294994" y="3019995"/>
            <a:ext cx="1048172" cy="646331"/>
          </a:xfrm>
          <a:prstGeom prst="rect">
            <a:avLst/>
          </a:prstGeom>
          <a:noFill/>
        </p:spPr>
        <p:txBody>
          <a:bodyPr wrap="none" rtlCol="0">
            <a:spAutoFit/>
          </a:bodyPr>
          <a:lstStyle/>
          <a:p>
            <a:pPr algn="ctr"/>
            <a:r>
              <a:rPr lang="en-US">
                <a:latin typeface="+mn-lt"/>
              </a:rPr>
              <a:t>Unique </a:t>
            </a:r>
          </a:p>
          <a:p>
            <a:pPr algn="ctr"/>
            <a:r>
              <a:rPr lang="en-US">
                <a:latin typeface="+mn-lt"/>
              </a:rPr>
              <a:t>Identifier</a:t>
            </a:r>
          </a:p>
        </p:txBody>
      </p:sp>
      <p:sp>
        <p:nvSpPr>
          <p:cNvPr id="15" name="TextBox 14">
            <a:extLst>
              <a:ext uri="{FF2B5EF4-FFF2-40B4-BE49-F238E27FC236}">
                <a16:creationId xmlns:a16="http://schemas.microsoft.com/office/drawing/2014/main" id="{4FC7E0BA-F716-4D33-8A39-CC2FEF9B159A}"/>
              </a:ext>
            </a:extLst>
          </p:cNvPr>
          <p:cNvSpPr txBox="1"/>
          <p:nvPr/>
        </p:nvSpPr>
        <p:spPr>
          <a:xfrm>
            <a:off x="2574584" y="5128884"/>
            <a:ext cx="1293880" cy="646331"/>
          </a:xfrm>
          <a:prstGeom prst="rect">
            <a:avLst/>
          </a:prstGeom>
          <a:noFill/>
        </p:spPr>
        <p:txBody>
          <a:bodyPr wrap="none" rtlCol="0">
            <a:spAutoFit/>
          </a:bodyPr>
          <a:lstStyle/>
          <a:p>
            <a:r>
              <a:rPr lang="en-US">
                <a:latin typeface="+mn-lt"/>
              </a:rPr>
              <a:t>Subsequent</a:t>
            </a:r>
          </a:p>
          <a:p>
            <a:r>
              <a:rPr lang="en-US">
                <a:latin typeface="+mn-lt"/>
              </a:rPr>
              <a:t>Packages</a:t>
            </a:r>
          </a:p>
        </p:txBody>
      </p:sp>
    </p:spTree>
    <p:extLst>
      <p:ext uri="{BB962C8B-B14F-4D97-AF65-F5344CB8AC3E}">
        <p14:creationId xmlns:p14="http://schemas.microsoft.com/office/powerpoint/2010/main" val="43425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hart&#10;&#10;Description automatically generated">
            <a:extLst>
              <a:ext uri="{FF2B5EF4-FFF2-40B4-BE49-F238E27FC236}">
                <a16:creationId xmlns:a16="http://schemas.microsoft.com/office/drawing/2014/main" id="{A704D5C7-42D3-4A59-A653-7F093101C6B1}"/>
              </a:ext>
            </a:extLst>
          </p:cNvPr>
          <p:cNvPicPr>
            <a:picLocks noChangeAspect="1"/>
          </p:cNvPicPr>
          <p:nvPr/>
        </p:nvPicPr>
        <p:blipFill>
          <a:blip r:embed="rId3">
            <a:alphaModFix amt="45000"/>
            <a:extLst>
              <a:ext uri="{837473B0-CC2E-450A-ABE3-18F120FF3D39}">
                <a1611:picAttrSrcUrl xmlns:a1611="http://schemas.microsoft.com/office/drawing/2016/11/main" r:id="rId4"/>
              </a:ext>
            </a:extLst>
          </a:blip>
          <a:stretch>
            <a:fillRect/>
          </a:stretch>
        </p:blipFill>
        <p:spPr>
          <a:xfrm>
            <a:off x="2330918" y="2853492"/>
            <a:ext cx="4482164" cy="2988109"/>
          </a:xfrm>
          <a:prstGeom prst="rect">
            <a:avLst/>
          </a:prstGeom>
        </p:spPr>
      </p:pic>
      <p:sp>
        <p:nvSpPr>
          <p:cNvPr id="2" name="Title 1">
            <a:extLst>
              <a:ext uri="{FF2B5EF4-FFF2-40B4-BE49-F238E27FC236}">
                <a16:creationId xmlns:a16="http://schemas.microsoft.com/office/drawing/2014/main" id="{9615CD36-F0BA-4A25-B000-E350FDF9D06D}"/>
              </a:ext>
            </a:extLst>
          </p:cNvPr>
          <p:cNvSpPr>
            <a:spLocks noGrp="1"/>
          </p:cNvSpPr>
          <p:nvPr>
            <p:ph type="title"/>
          </p:nvPr>
        </p:nvSpPr>
        <p:spPr/>
        <p:txBody>
          <a:bodyPr/>
          <a:lstStyle/>
          <a:p>
            <a:r>
              <a:rPr lang="en-US" sz="4000"/>
              <a:t>Polls</a:t>
            </a:r>
          </a:p>
        </p:txBody>
      </p:sp>
      <p:sp>
        <p:nvSpPr>
          <p:cNvPr id="3" name="Content Placeholder 2">
            <a:extLst>
              <a:ext uri="{FF2B5EF4-FFF2-40B4-BE49-F238E27FC236}">
                <a16:creationId xmlns:a16="http://schemas.microsoft.com/office/drawing/2014/main" id="{A792B803-0D88-42BE-8039-2241D7B08A2E}"/>
              </a:ext>
            </a:extLst>
          </p:cNvPr>
          <p:cNvSpPr>
            <a:spLocks noGrp="1"/>
          </p:cNvSpPr>
          <p:nvPr>
            <p:ph idx="1"/>
          </p:nvPr>
        </p:nvSpPr>
        <p:spPr/>
        <p:txBody>
          <a:bodyPr/>
          <a:lstStyle/>
          <a:p>
            <a:r>
              <a:rPr lang="en-US"/>
              <a:t>Have you registered for an IRBNet account yet?</a:t>
            </a:r>
          </a:p>
          <a:p>
            <a:pPr lvl="1"/>
            <a:r>
              <a:rPr lang="en-US"/>
              <a:t>Yes</a:t>
            </a:r>
          </a:p>
          <a:p>
            <a:pPr lvl="1"/>
            <a:r>
              <a:rPr lang="en-US"/>
              <a:t>No</a:t>
            </a:r>
          </a:p>
          <a:p>
            <a:endParaRPr lang="en-US"/>
          </a:p>
          <a:p>
            <a:r>
              <a:rPr lang="en-US"/>
              <a:t>If you have registered, are you actively using IRBNet?</a:t>
            </a:r>
          </a:p>
          <a:p>
            <a:pPr lvl="1"/>
            <a:r>
              <a:rPr lang="en-US"/>
              <a:t>Not using at all</a:t>
            </a:r>
          </a:p>
          <a:p>
            <a:pPr lvl="1"/>
            <a:r>
              <a:rPr lang="en-US"/>
              <a:t>Using at least once a month</a:t>
            </a:r>
          </a:p>
          <a:p>
            <a:pPr lvl="1"/>
            <a:r>
              <a:rPr lang="en-US"/>
              <a:t>Using at least once a week</a:t>
            </a:r>
          </a:p>
          <a:p>
            <a:pPr lvl="1"/>
            <a:r>
              <a:rPr lang="en-US"/>
              <a:t>Using daily</a:t>
            </a:r>
          </a:p>
        </p:txBody>
      </p:sp>
      <p:sp>
        <p:nvSpPr>
          <p:cNvPr id="4" name="Slide Number Placeholder 3">
            <a:extLst>
              <a:ext uri="{FF2B5EF4-FFF2-40B4-BE49-F238E27FC236}">
                <a16:creationId xmlns:a16="http://schemas.microsoft.com/office/drawing/2014/main" id="{64E25028-4967-4E45-A29A-C72B87A2AA62}"/>
              </a:ext>
            </a:extLst>
          </p:cNvPr>
          <p:cNvSpPr>
            <a:spLocks noGrp="1"/>
          </p:cNvSpPr>
          <p:nvPr>
            <p:ph type="sldNum" sz="quarter" idx="10"/>
          </p:nvPr>
        </p:nvSpPr>
        <p:spPr/>
        <p:txBody>
          <a:bodyPr/>
          <a:lstStyle/>
          <a:p>
            <a:pPr>
              <a:defRPr/>
            </a:pPr>
            <a:fld id="{C32E41BC-F3C7-4440-964A-79A2B9AB8CF4}" type="slidenum">
              <a:rPr lang="en-US" smtClean="0"/>
              <a:pPr>
                <a:defRPr/>
              </a:pPr>
              <a:t>14</a:t>
            </a:fld>
            <a:endParaRPr lang="en-US"/>
          </a:p>
        </p:txBody>
      </p:sp>
    </p:spTree>
    <p:extLst>
      <p:ext uri="{BB962C8B-B14F-4D97-AF65-F5344CB8AC3E}">
        <p14:creationId xmlns:p14="http://schemas.microsoft.com/office/powerpoint/2010/main" val="130491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6DF61B-661F-49E0-B7AE-79D6E6C34A67}"/>
              </a:ext>
            </a:extLst>
          </p:cNvPr>
          <p:cNvSpPr>
            <a:spLocks noGrp="1"/>
          </p:cNvSpPr>
          <p:nvPr>
            <p:ph type="sldNum" sz="quarter" idx="10"/>
          </p:nvPr>
        </p:nvSpPr>
        <p:spPr/>
        <p:txBody>
          <a:bodyPr/>
          <a:lstStyle/>
          <a:p>
            <a:pPr>
              <a:defRPr/>
            </a:pPr>
            <a:fld id="{6370341D-E8BE-4F86-965D-1FB71959D2E4}" type="slidenum">
              <a:rPr lang="en-US" smtClean="0"/>
              <a:pPr>
                <a:defRPr/>
              </a:pPr>
              <a:t>15</a:t>
            </a:fld>
            <a:endParaRPr lang="en-US"/>
          </a:p>
        </p:txBody>
      </p:sp>
      <p:sp>
        <p:nvSpPr>
          <p:cNvPr id="4" name="TextBox 3">
            <a:extLst>
              <a:ext uri="{FF2B5EF4-FFF2-40B4-BE49-F238E27FC236}">
                <a16:creationId xmlns:a16="http://schemas.microsoft.com/office/drawing/2014/main" id="{A82401F1-ECB7-4748-A8E3-CC33531DC8D0}"/>
              </a:ext>
            </a:extLst>
          </p:cNvPr>
          <p:cNvSpPr txBox="1"/>
          <p:nvPr/>
        </p:nvSpPr>
        <p:spPr>
          <a:xfrm>
            <a:off x="144379" y="181890"/>
            <a:ext cx="2646947" cy="1200329"/>
          </a:xfrm>
          <a:prstGeom prst="rect">
            <a:avLst/>
          </a:prstGeom>
          <a:noFill/>
        </p:spPr>
        <p:txBody>
          <a:bodyPr wrap="square">
            <a:spAutoFit/>
          </a:bodyPr>
          <a:lstStyle/>
          <a:p>
            <a:r>
              <a:rPr lang="en-US" sz="1800" b="1">
                <a:latin typeface="Georgia" panose="02040502050405020303" pitchFamily="18" charset="0"/>
              </a:rPr>
              <a:t>VA CIRB </a:t>
            </a:r>
          </a:p>
          <a:p>
            <a:r>
              <a:rPr lang="en-US" sz="1800" b="1">
                <a:latin typeface="Georgia" panose="02040502050405020303" pitchFamily="18" charset="0"/>
              </a:rPr>
              <a:t>PI/SC and LSI </a:t>
            </a:r>
          </a:p>
          <a:p>
            <a:r>
              <a:rPr lang="en-US" sz="1800" b="1">
                <a:latin typeface="Georgia" panose="02040502050405020303" pitchFamily="18" charset="0"/>
              </a:rPr>
              <a:t>New Project</a:t>
            </a:r>
          </a:p>
          <a:p>
            <a:r>
              <a:rPr lang="en-US" sz="1800" b="1">
                <a:latin typeface="Georgia" panose="02040502050405020303" pitchFamily="18" charset="0"/>
              </a:rPr>
              <a:t>Submission Process</a:t>
            </a:r>
            <a:endParaRPr lang="en-US"/>
          </a:p>
        </p:txBody>
      </p:sp>
      <p:pic>
        <p:nvPicPr>
          <p:cNvPr id="15" name="Picture 14" descr="Diagram&#10;&#10;Description automatically generated">
            <a:extLst>
              <a:ext uri="{FF2B5EF4-FFF2-40B4-BE49-F238E27FC236}">
                <a16:creationId xmlns:a16="http://schemas.microsoft.com/office/drawing/2014/main" id="{EE143D32-F284-4D79-B4F9-9C493C2A96B6}"/>
              </a:ext>
            </a:extLst>
          </p:cNvPr>
          <p:cNvPicPr>
            <a:picLocks noChangeAspect="1"/>
          </p:cNvPicPr>
          <p:nvPr/>
        </p:nvPicPr>
        <p:blipFill>
          <a:blip r:embed="rId2"/>
          <a:stretch>
            <a:fillRect/>
          </a:stretch>
        </p:blipFill>
        <p:spPr>
          <a:xfrm>
            <a:off x="2791326" y="12031"/>
            <a:ext cx="4255506" cy="6858000"/>
          </a:xfrm>
          <a:prstGeom prst="rect">
            <a:avLst/>
          </a:prstGeom>
        </p:spPr>
      </p:pic>
    </p:spTree>
    <p:extLst>
      <p:ext uri="{BB962C8B-B14F-4D97-AF65-F5344CB8AC3E}">
        <p14:creationId xmlns:p14="http://schemas.microsoft.com/office/powerpoint/2010/main" val="1306174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37E6F2-1DB7-4D3D-90B5-3049BA87FEA5}"/>
              </a:ext>
            </a:extLst>
          </p:cNvPr>
          <p:cNvSpPr>
            <a:spLocks noGrp="1"/>
          </p:cNvSpPr>
          <p:nvPr>
            <p:ph type="sldNum" sz="quarter" idx="10"/>
          </p:nvPr>
        </p:nvSpPr>
        <p:spPr/>
        <p:txBody>
          <a:bodyPr/>
          <a:lstStyle/>
          <a:p>
            <a:pPr>
              <a:defRPr/>
            </a:pPr>
            <a:fld id="{6370341D-E8BE-4F86-965D-1FB71959D2E4}" type="slidenum">
              <a:rPr lang="en-US" smtClean="0"/>
              <a:pPr>
                <a:defRPr/>
              </a:pPr>
              <a:t>16</a:t>
            </a:fld>
            <a:endParaRPr lang="en-US"/>
          </a:p>
        </p:txBody>
      </p:sp>
      <p:pic>
        <p:nvPicPr>
          <p:cNvPr id="4" name="Picture 3">
            <a:extLst>
              <a:ext uri="{FF2B5EF4-FFF2-40B4-BE49-F238E27FC236}">
                <a16:creationId xmlns:a16="http://schemas.microsoft.com/office/drawing/2014/main" id="{51C3D760-604B-43D8-9133-2568A4B48B4A}"/>
              </a:ext>
            </a:extLst>
          </p:cNvPr>
          <p:cNvPicPr>
            <a:picLocks noChangeAspect="1"/>
          </p:cNvPicPr>
          <p:nvPr/>
        </p:nvPicPr>
        <p:blipFill rotWithShape="1">
          <a:blip r:embed="rId2"/>
          <a:srcRect/>
          <a:stretch/>
        </p:blipFill>
        <p:spPr>
          <a:xfrm>
            <a:off x="2236961" y="359693"/>
            <a:ext cx="4449020" cy="5785147"/>
          </a:xfrm>
          <a:prstGeom prst="rect">
            <a:avLst/>
          </a:prstGeom>
        </p:spPr>
      </p:pic>
      <p:pic>
        <p:nvPicPr>
          <p:cNvPr id="7" name="Picture 6" descr="Diagram&#10;&#10;Description automatically generated">
            <a:extLst>
              <a:ext uri="{FF2B5EF4-FFF2-40B4-BE49-F238E27FC236}">
                <a16:creationId xmlns:a16="http://schemas.microsoft.com/office/drawing/2014/main" id="{073A5029-C45F-4D38-AB8B-F9EC00FCB830}"/>
              </a:ext>
            </a:extLst>
          </p:cNvPr>
          <p:cNvPicPr>
            <a:picLocks noChangeAspect="1"/>
          </p:cNvPicPr>
          <p:nvPr/>
        </p:nvPicPr>
        <p:blipFill rotWithShape="1">
          <a:blip r:embed="rId3"/>
          <a:srcRect r="45399"/>
          <a:stretch/>
        </p:blipFill>
        <p:spPr>
          <a:xfrm>
            <a:off x="409072" y="1028700"/>
            <a:ext cx="1708485" cy="5109922"/>
          </a:xfrm>
          <a:prstGeom prst="rect">
            <a:avLst/>
          </a:prstGeom>
        </p:spPr>
      </p:pic>
      <p:sp>
        <p:nvSpPr>
          <p:cNvPr id="5" name="Oval 4">
            <a:extLst>
              <a:ext uri="{FF2B5EF4-FFF2-40B4-BE49-F238E27FC236}">
                <a16:creationId xmlns:a16="http://schemas.microsoft.com/office/drawing/2014/main" id="{888E3A27-0DCE-4D49-9B0C-F7E3121548DD}"/>
              </a:ext>
            </a:extLst>
          </p:cNvPr>
          <p:cNvSpPr/>
          <p:nvPr/>
        </p:nvSpPr>
        <p:spPr>
          <a:xfrm>
            <a:off x="289668" y="941188"/>
            <a:ext cx="2033336" cy="2033336"/>
          </a:xfrm>
          <a:prstGeom prst="ellipse">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accent3"/>
                </a:solidFill>
              </a:ln>
            </a:endParaRPr>
          </a:p>
        </p:txBody>
      </p:sp>
      <p:pic>
        <p:nvPicPr>
          <p:cNvPr id="10" name="Picture 9">
            <a:extLst>
              <a:ext uri="{FF2B5EF4-FFF2-40B4-BE49-F238E27FC236}">
                <a16:creationId xmlns:a16="http://schemas.microsoft.com/office/drawing/2014/main" id="{D98DF375-91C0-4494-82AD-FC56A1F8F670}"/>
              </a:ext>
            </a:extLst>
          </p:cNvPr>
          <p:cNvPicPr>
            <a:picLocks noChangeAspect="1"/>
          </p:cNvPicPr>
          <p:nvPr/>
        </p:nvPicPr>
        <p:blipFill>
          <a:blip r:embed="rId4"/>
          <a:stretch>
            <a:fillRect/>
          </a:stretch>
        </p:blipFill>
        <p:spPr>
          <a:xfrm>
            <a:off x="6543423" y="4967288"/>
            <a:ext cx="1952625" cy="1647825"/>
          </a:xfrm>
          <a:prstGeom prst="rect">
            <a:avLst/>
          </a:prstGeom>
        </p:spPr>
      </p:pic>
    </p:spTree>
    <p:extLst>
      <p:ext uri="{BB962C8B-B14F-4D97-AF65-F5344CB8AC3E}">
        <p14:creationId xmlns:p14="http://schemas.microsoft.com/office/powerpoint/2010/main" val="176778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41528E-8856-475B-BA0D-B2644C92AC07}"/>
              </a:ext>
            </a:extLst>
          </p:cNvPr>
          <p:cNvSpPr>
            <a:spLocks noGrp="1"/>
          </p:cNvSpPr>
          <p:nvPr>
            <p:ph type="sldNum" sz="quarter" idx="10"/>
          </p:nvPr>
        </p:nvSpPr>
        <p:spPr/>
        <p:txBody>
          <a:bodyPr/>
          <a:lstStyle/>
          <a:p>
            <a:pPr>
              <a:defRPr/>
            </a:pPr>
            <a:fld id="{6370341D-E8BE-4F86-965D-1FB71959D2E4}" type="slidenum">
              <a:rPr lang="en-US" smtClean="0"/>
              <a:pPr>
                <a:defRPr/>
              </a:pPr>
              <a:t>17</a:t>
            </a:fld>
            <a:endParaRPr lang="en-US"/>
          </a:p>
        </p:txBody>
      </p:sp>
      <p:pic>
        <p:nvPicPr>
          <p:cNvPr id="9" name="Picture 8">
            <a:extLst>
              <a:ext uri="{FF2B5EF4-FFF2-40B4-BE49-F238E27FC236}">
                <a16:creationId xmlns:a16="http://schemas.microsoft.com/office/drawing/2014/main" id="{3F13D9E2-8A2D-4421-B10A-2771F6D1AACF}"/>
              </a:ext>
            </a:extLst>
          </p:cNvPr>
          <p:cNvPicPr>
            <a:picLocks noChangeAspect="1"/>
          </p:cNvPicPr>
          <p:nvPr/>
        </p:nvPicPr>
        <p:blipFill rotWithShape="1">
          <a:blip r:embed="rId2"/>
          <a:srcRect t="2327"/>
          <a:stretch/>
        </p:blipFill>
        <p:spPr>
          <a:xfrm>
            <a:off x="2658978" y="495249"/>
            <a:ext cx="4702342" cy="5029762"/>
          </a:xfrm>
          <a:prstGeom prst="rect">
            <a:avLst/>
          </a:prstGeom>
        </p:spPr>
      </p:pic>
      <p:pic>
        <p:nvPicPr>
          <p:cNvPr id="10" name="Picture 9" descr="Diagram&#10;&#10;Description automatically generated">
            <a:extLst>
              <a:ext uri="{FF2B5EF4-FFF2-40B4-BE49-F238E27FC236}">
                <a16:creationId xmlns:a16="http://schemas.microsoft.com/office/drawing/2014/main" id="{8829A36B-859C-4881-8600-29014172727F}"/>
              </a:ext>
            </a:extLst>
          </p:cNvPr>
          <p:cNvPicPr>
            <a:picLocks noChangeAspect="1"/>
          </p:cNvPicPr>
          <p:nvPr/>
        </p:nvPicPr>
        <p:blipFill rotWithShape="1">
          <a:blip r:embed="rId3"/>
          <a:srcRect r="45399"/>
          <a:stretch/>
        </p:blipFill>
        <p:spPr>
          <a:xfrm>
            <a:off x="409072" y="415089"/>
            <a:ext cx="1708485" cy="5109922"/>
          </a:xfrm>
          <a:prstGeom prst="rect">
            <a:avLst/>
          </a:prstGeom>
        </p:spPr>
      </p:pic>
      <p:sp>
        <p:nvSpPr>
          <p:cNvPr id="11" name="Oval 10">
            <a:extLst>
              <a:ext uri="{FF2B5EF4-FFF2-40B4-BE49-F238E27FC236}">
                <a16:creationId xmlns:a16="http://schemas.microsoft.com/office/drawing/2014/main" id="{EB66B7B9-497C-4D4E-AFB8-8595B51B7503}"/>
              </a:ext>
            </a:extLst>
          </p:cNvPr>
          <p:cNvSpPr/>
          <p:nvPr/>
        </p:nvSpPr>
        <p:spPr>
          <a:xfrm>
            <a:off x="132347" y="2213811"/>
            <a:ext cx="2249906" cy="1756610"/>
          </a:xfrm>
          <a:prstGeom prst="ellipse">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a:solidFill>
                  <a:schemeClr val="tx1"/>
                </a:solidFill>
              </a:ln>
            </a:endParaRPr>
          </a:p>
        </p:txBody>
      </p:sp>
      <p:pic>
        <p:nvPicPr>
          <p:cNvPr id="13" name="Picture 12">
            <a:extLst>
              <a:ext uri="{FF2B5EF4-FFF2-40B4-BE49-F238E27FC236}">
                <a16:creationId xmlns:a16="http://schemas.microsoft.com/office/drawing/2014/main" id="{C898E7E2-B8F1-425B-9003-C44467E0ECBF}"/>
              </a:ext>
            </a:extLst>
          </p:cNvPr>
          <p:cNvPicPr>
            <a:picLocks noChangeAspect="1"/>
          </p:cNvPicPr>
          <p:nvPr/>
        </p:nvPicPr>
        <p:blipFill>
          <a:blip r:embed="rId4"/>
          <a:stretch>
            <a:fillRect/>
          </a:stretch>
        </p:blipFill>
        <p:spPr>
          <a:xfrm>
            <a:off x="6940720" y="4421855"/>
            <a:ext cx="1952625" cy="1647825"/>
          </a:xfrm>
          <a:prstGeom prst="rect">
            <a:avLst/>
          </a:prstGeom>
        </p:spPr>
      </p:pic>
    </p:spTree>
    <p:extLst>
      <p:ext uri="{BB962C8B-B14F-4D97-AF65-F5344CB8AC3E}">
        <p14:creationId xmlns:p14="http://schemas.microsoft.com/office/powerpoint/2010/main" val="2503511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086B42-0861-4342-9E76-FB69A2EE4E5B}"/>
              </a:ext>
            </a:extLst>
          </p:cNvPr>
          <p:cNvSpPr>
            <a:spLocks noGrp="1"/>
          </p:cNvSpPr>
          <p:nvPr>
            <p:ph type="sldNum" sz="quarter" idx="10"/>
          </p:nvPr>
        </p:nvSpPr>
        <p:spPr/>
        <p:txBody>
          <a:bodyPr/>
          <a:lstStyle/>
          <a:p>
            <a:pPr>
              <a:defRPr/>
            </a:pPr>
            <a:fld id="{6370341D-E8BE-4F86-965D-1FB71959D2E4}" type="slidenum">
              <a:rPr lang="en-US" smtClean="0"/>
              <a:pPr>
                <a:defRPr/>
              </a:pPr>
              <a:t>18</a:t>
            </a:fld>
            <a:endParaRPr lang="en-US"/>
          </a:p>
        </p:txBody>
      </p:sp>
      <p:pic>
        <p:nvPicPr>
          <p:cNvPr id="5" name="Picture 4">
            <a:extLst>
              <a:ext uri="{FF2B5EF4-FFF2-40B4-BE49-F238E27FC236}">
                <a16:creationId xmlns:a16="http://schemas.microsoft.com/office/drawing/2014/main" id="{E2B94FEB-9258-4720-AB21-DCFD0A38F908}"/>
              </a:ext>
            </a:extLst>
          </p:cNvPr>
          <p:cNvPicPr>
            <a:picLocks noChangeAspect="1"/>
          </p:cNvPicPr>
          <p:nvPr/>
        </p:nvPicPr>
        <p:blipFill>
          <a:blip r:embed="rId2"/>
          <a:stretch>
            <a:fillRect/>
          </a:stretch>
        </p:blipFill>
        <p:spPr>
          <a:xfrm>
            <a:off x="2566987" y="1298408"/>
            <a:ext cx="5214996" cy="4261184"/>
          </a:xfrm>
          <a:prstGeom prst="rect">
            <a:avLst/>
          </a:prstGeom>
        </p:spPr>
      </p:pic>
      <p:sp>
        <p:nvSpPr>
          <p:cNvPr id="6" name="Half Frame 5">
            <a:extLst>
              <a:ext uri="{FF2B5EF4-FFF2-40B4-BE49-F238E27FC236}">
                <a16:creationId xmlns:a16="http://schemas.microsoft.com/office/drawing/2014/main" id="{DABBA2C5-AEBC-400A-AB0C-95A09E32849E}"/>
              </a:ext>
            </a:extLst>
          </p:cNvPr>
          <p:cNvSpPr/>
          <p:nvPr/>
        </p:nvSpPr>
        <p:spPr>
          <a:xfrm rot="2392661">
            <a:off x="6436893" y="1226216"/>
            <a:ext cx="397042" cy="386013"/>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Diagram&#10;&#10;Description automatically generated">
            <a:extLst>
              <a:ext uri="{FF2B5EF4-FFF2-40B4-BE49-F238E27FC236}">
                <a16:creationId xmlns:a16="http://schemas.microsoft.com/office/drawing/2014/main" id="{E0ED2421-9F6C-4C77-B5CB-677793D4D4D1}"/>
              </a:ext>
            </a:extLst>
          </p:cNvPr>
          <p:cNvPicPr>
            <a:picLocks noChangeAspect="1"/>
          </p:cNvPicPr>
          <p:nvPr/>
        </p:nvPicPr>
        <p:blipFill rotWithShape="1">
          <a:blip r:embed="rId3"/>
          <a:srcRect r="45399"/>
          <a:stretch/>
        </p:blipFill>
        <p:spPr>
          <a:xfrm>
            <a:off x="409072" y="415089"/>
            <a:ext cx="1708485" cy="5109922"/>
          </a:xfrm>
          <a:prstGeom prst="rect">
            <a:avLst/>
          </a:prstGeom>
        </p:spPr>
      </p:pic>
      <p:sp>
        <p:nvSpPr>
          <p:cNvPr id="8" name="Oval 7">
            <a:extLst>
              <a:ext uri="{FF2B5EF4-FFF2-40B4-BE49-F238E27FC236}">
                <a16:creationId xmlns:a16="http://schemas.microsoft.com/office/drawing/2014/main" id="{48875226-37EA-4AD9-B356-DC6DB02C2071}"/>
              </a:ext>
            </a:extLst>
          </p:cNvPr>
          <p:cNvSpPr/>
          <p:nvPr/>
        </p:nvSpPr>
        <p:spPr>
          <a:xfrm>
            <a:off x="192504" y="3765877"/>
            <a:ext cx="2249906" cy="1756610"/>
          </a:xfrm>
          <a:prstGeom prst="ellipse">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a:solidFill>
                  <a:schemeClr val="tx1"/>
                </a:solidFill>
              </a:ln>
            </a:endParaRPr>
          </a:p>
        </p:txBody>
      </p:sp>
      <p:pic>
        <p:nvPicPr>
          <p:cNvPr id="10" name="Picture 9">
            <a:extLst>
              <a:ext uri="{FF2B5EF4-FFF2-40B4-BE49-F238E27FC236}">
                <a16:creationId xmlns:a16="http://schemas.microsoft.com/office/drawing/2014/main" id="{E5EAE5CF-CEEF-4927-A1EF-F4BC85DAC6BE}"/>
              </a:ext>
            </a:extLst>
          </p:cNvPr>
          <p:cNvPicPr>
            <a:picLocks noChangeAspect="1"/>
          </p:cNvPicPr>
          <p:nvPr/>
        </p:nvPicPr>
        <p:blipFill>
          <a:blip r:embed="rId4"/>
          <a:stretch>
            <a:fillRect/>
          </a:stretch>
        </p:blipFill>
        <p:spPr>
          <a:xfrm>
            <a:off x="6876256" y="4240880"/>
            <a:ext cx="1952625" cy="1647825"/>
          </a:xfrm>
          <a:prstGeom prst="rect">
            <a:avLst/>
          </a:prstGeom>
        </p:spPr>
      </p:pic>
    </p:spTree>
    <p:extLst>
      <p:ext uri="{BB962C8B-B14F-4D97-AF65-F5344CB8AC3E}">
        <p14:creationId xmlns:p14="http://schemas.microsoft.com/office/powerpoint/2010/main" val="295842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E73C86-D99E-4CB7-A175-56FBECA19D67}"/>
              </a:ext>
            </a:extLst>
          </p:cNvPr>
          <p:cNvSpPr>
            <a:spLocks noGrp="1"/>
          </p:cNvSpPr>
          <p:nvPr>
            <p:ph type="sldNum" sz="quarter" idx="10"/>
          </p:nvPr>
        </p:nvSpPr>
        <p:spPr/>
        <p:txBody>
          <a:bodyPr/>
          <a:lstStyle/>
          <a:p>
            <a:pPr>
              <a:defRPr/>
            </a:pPr>
            <a:fld id="{6370341D-E8BE-4F86-965D-1FB71959D2E4}" type="slidenum">
              <a:rPr lang="en-US" smtClean="0"/>
              <a:pPr>
                <a:defRPr/>
              </a:pPr>
              <a:t>19</a:t>
            </a:fld>
            <a:endParaRPr lang="en-US"/>
          </a:p>
        </p:txBody>
      </p:sp>
      <p:pic>
        <p:nvPicPr>
          <p:cNvPr id="4" name="Picture 3">
            <a:extLst>
              <a:ext uri="{FF2B5EF4-FFF2-40B4-BE49-F238E27FC236}">
                <a16:creationId xmlns:a16="http://schemas.microsoft.com/office/drawing/2014/main" id="{84748637-2168-44C1-9993-8C7269FC92F8}"/>
              </a:ext>
            </a:extLst>
          </p:cNvPr>
          <p:cNvPicPr>
            <a:picLocks noChangeAspect="1"/>
          </p:cNvPicPr>
          <p:nvPr/>
        </p:nvPicPr>
        <p:blipFill>
          <a:blip r:embed="rId2"/>
          <a:stretch>
            <a:fillRect/>
          </a:stretch>
        </p:blipFill>
        <p:spPr>
          <a:xfrm>
            <a:off x="3287100" y="388350"/>
            <a:ext cx="4424864" cy="4549349"/>
          </a:xfrm>
          <a:prstGeom prst="rect">
            <a:avLst/>
          </a:prstGeom>
        </p:spPr>
      </p:pic>
      <p:sp>
        <p:nvSpPr>
          <p:cNvPr id="5" name="Half Frame 4">
            <a:extLst>
              <a:ext uri="{FF2B5EF4-FFF2-40B4-BE49-F238E27FC236}">
                <a16:creationId xmlns:a16="http://schemas.microsoft.com/office/drawing/2014/main" id="{D5E02C4F-C7BF-4DCB-B2F2-4C08E6785C89}"/>
              </a:ext>
            </a:extLst>
          </p:cNvPr>
          <p:cNvSpPr/>
          <p:nvPr/>
        </p:nvSpPr>
        <p:spPr>
          <a:xfrm rot="2392661">
            <a:off x="3326730" y="4957910"/>
            <a:ext cx="397042" cy="386013"/>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6" name="Picture 5" descr="Diagram&#10;&#10;Description automatically generated">
            <a:extLst>
              <a:ext uri="{FF2B5EF4-FFF2-40B4-BE49-F238E27FC236}">
                <a16:creationId xmlns:a16="http://schemas.microsoft.com/office/drawing/2014/main" id="{7E9161D5-71A0-49EC-8859-112431FF3372}"/>
              </a:ext>
            </a:extLst>
          </p:cNvPr>
          <p:cNvPicPr>
            <a:picLocks noChangeAspect="1"/>
          </p:cNvPicPr>
          <p:nvPr/>
        </p:nvPicPr>
        <p:blipFill rotWithShape="1">
          <a:blip r:embed="rId3"/>
          <a:srcRect l="48401" b="16140"/>
          <a:stretch/>
        </p:blipFill>
        <p:spPr>
          <a:xfrm>
            <a:off x="469230" y="388350"/>
            <a:ext cx="2195767" cy="5751095"/>
          </a:xfrm>
          <a:prstGeom prst="rect">
            <a:avLst/>
          </a:prstGeom>
        </p:spPr>
      </p:pic>
      <p:sp>
        <p:nvSpPr>
          <p:cNvPr id="7" name="Oval 6">
            <a:extLst>
              <a:ext uri="{FF2B5EF4-FFF2-40B4-BE49-F238E27FC236}">
                <a16:creationId xmlns:a16="http://schemas.microsoft.com/office/drawing/2014/main" id="{86F9C99E-B580-4708-9704-01C311B45370}"/>
              </a:ext>
            </a:extLst>
          </p:cNvPr>
          <p:cNvSpPr/>
          <p:nvPr/>
        </p:nvSpPr>
        <p:spPr>
          <a:xfrm>
            <a:off x="442159" y="264686"/>
            <a:ext cx="2734177" cy="2767271"/>
          </a:xfrm>
          <a:prstGeom prst="ellipse">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a:solidFill>
                  <a:schemeClr val="tx1"/>
                </a:solidFill>
              </a:ln>
            </a:endParaRPr>
          </a:p>
        </p:txBody>
      </p:sp>
      <p:pic>
        <p:nvPicPr>
          <p:cNvPr id="9" name="Picture 8">
            <a:extLst>
              <a:ext uri="{FF2B5EF4-FFF2-40B4-BE49-F238E27FC236}">
                <a16:creationId xmlns:a16="http://schemas.microsoft.com/office/drawing/2014/main" id="{DF9A58EB-CB8B-42D2-964F-BC845077BFEE}"/>
              </a:ext>
            </a:extLst>
          </p:cNvPr>
          <p:cNvPicPr>
            <a:picLocks noChangeAspect="1"/>
          </p:cNvPicPr>
          <p:nvPr/>
        </p:nvPicPr>
        <p:blipFill>
          <a:blip r:embed="rId4"/>
          <a:stretch>
            <a:fillRect/>
          </a:stretch>
        </p:blipFill>
        <p:spPr>
          <a:xfrm>
            <a:off x="6844017" y="5150916"/>
            <a:ext cx="1735894" cy="1464925"/>
          </a:xfrm>
          <a:prstGeom prst="rect">
            <a:avLst/>
          </a:prstGeom>
        </p:spPr>
      </p:pic>
    </p:spTree>
    <p:extLst>
      <p:ext uri="{BB962C8B-B14F-4D97-AF65-F5344CB8AC3E}">
        <p14:creationId xmlns:p14="http://schemas.microsoft.com/office/powerpoint/2010/main" val="3796656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8E50-CE8E-4309-AEDE-B7C1E6954DBE}"/>
              </a:ext>
            </a:extLst>
          </p:cNvPr>
          <p:cNvSpPr>
            <a:spLocks noGrp="1"/>
          </p:cNvSpPr>
          <p:nvPr>
            <p:ph type="title"/>
          </p:nvPr>
        </p:nvSpPr>
        <p:spPr/>
        <p:txBody>
          <a:bodyPr/>
          <a:lstStyle/>
          <a:p>
            <a:r>
              <a:rPr lang="en-US" sz="4000"/>
              <a:t>Topics</a:t>
            </a:r>
          </a:p>
        </p:txBody>
      </p:sp>
      <p:sp>
        <p:nvSpPr>
          <p:cNvPr id="3" name="Content Placeholder 2">
            <a:extLst>
              <a:ext uri="{FF2B5EF4-FFF2-40B4-BE49-F238E27FC236}">
                <a16:creationId xmlns:a16="http://schemas.microsoft.com/office/drawing/2014/main" id="{64950B40-C144-4710-B6DC-1B4A0C498C6B}"/>
              </a:ext>
            </a:extLst>
          </p:cNvPr>
          <p:cNvSpPr>
            <a:spLocks noGrp="1"/>
          </p:cNvSpPr>
          <p:nvPr>
            <p:ph idx="1"/>
          </p:nvPr>
        </p:nvSpPr>
        <p:spPr/>
        <p:txBody>
          <a:bodyPr/>
          <a:lstStyle/>
          <a:p>
            <a:pPr lvl="1"/>
            <a:r>
              <a:rPr lang="en-US" sz="2000"/>
              <a:t>What is VAIRRS?</a:t>
            </a:r>
          </a:p>
          <a:p>
            <a:pPr lvl="1"/>
            <a:r>
              <a:rPr lang="en-US" sz="2000"/>
              <a:t>Accessing and Registering in IRBNet</a:t>
            </a:r>
          </a:p>
          <a:p>
            <a:pPr lvl="1"/>
            <a:r>
              <a:rPr lang="en-US" sz="2000"/>
              <a:t>User Profile</a:t>
            </a:r>
          </a:p>
          <a:p>
            <a:pPr lvl="1"/>
            <a:r>
              <a:rPr lang="en-US" sz="2000"/>
              <a:t>My Projects</a:t>
            </a:r>
          </a:p>
          <a:p>
            <a:pPr lvl="1"/>
            <a:r>
              <a:rPr lang="en-US" sz="2000"/>
              <a:t>CIRB Submission Process</a:t>
            </a:r>
          </a:p>
          <a:p>
            <a:pPr lvl="1"/>
            <a:r>
              <a:rPr lang="en-US" sz="2000"/>
              <a:t>Viewing review results</a:t>
            </a:r>
          </a:p>
          <a:p>
            <a:pPr lvl="1"/>
            <a:r>
              <a:rPr lang="en-US" sz="2000"/>
              <a:t>Returned Packages</a:t>
            </a:r>
          </a:p>
          <a:p>
            <a:pPr lvl="1"/>
            <a:r>
              <a:rPr lang="en-US" sz="2000"/>
              <a:t>Unlocked Packages</a:t>
            </a:r>
          </a:p>
          <a:p>
            <a:pPr lvl="1"/>
            <a:r>
              <a:rPr lang="en-US" sz="2000"/>
              <a:t>Subsequent Packages</a:t>
            </a:r>
          </a:p>
          <a:p>
            <a:pPr lvl="1"/>
            <a:r>
              <a:rPr lang="en-US" sz="2000"/>
              <a:t>Live Demonstration</a:t>
            </a:r>
          </a:p>
          <a:p>
            <a:pPr lvl="1"/>
            <a:endParaRPr lang="en-US" sz="2200"/>
          </a:p>
        </p:txBody>
      </p:sp>
      <p:sp>
        <p:nvSpPr>
          <p:cNvPr id="4" name="Slide Number Placeholder 3">
            <a:extLst>
              <a:ext uri="{FF2B5EF4-FFF2-40B4-BE49-F238E27FC236}">
                <a16:creationId xmlns:a16="http://schemas.microsoft.com/office/drawing/2014/main" id="{A73F6A7B-1E1E-4653-8F2D-D33B63C86804}"/>
              </a:ext>
            </a:extLst>
          </p:cNvPr>
          <p:cNvSpPr>
            <a:spLocks noGrp="1"/>
          </p:cNvSpPr>
          <p:nvPr>
            <p:ph type="sldNum" sz="quarter" idx="10"/>
          </p:nvPr>
        </p:nvSpPr>
        <p:spPr/>
        <p:txBody>
          <a:bodyPr/>
          <a:lstStyle/>
          <a:p>
            <a:pPr>
              <a:defRPr/>
            </a:pPr>
            <a:fld id="{C32E41BC-F3C7-4440-964A-79A2B9AB8CF4}" type="slidenum">
              <a:rPr lang="en-US" smtClean="0"/>
              <a:pPr>
                <a:defRPr/>
              </a:pPr>
              <a:t>2</a:t>
            </a:fld>
            <a:endParaRPr lang="en-US"/>
          </a:p>
        </p:txBody>
      </p:sp>
    </p:spTree>
    <p:extLst>
      <p:ext uri="{BB962C8B-B14F-4D97-AF65-F5344CB8AC3E}">
        <p14:creationId xmlns:p14="http://schemas.microsoft.com/office/powerpoint/2010/main" val="86726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4A7CD9-581E-445E-95FC-7F7ECB9D21F4}"/>
              </a:ext>
            </a:extLst>
          </p:cNvPr>
          <p:cNvSpPr>
            <a:spLocks noGrp="1"/>
          </p:cNvSpPr>
          <p:nvPr>
            <p:ph type="sldNum" sz="quarter" idx="10"/>
          </p:nvPr>
        </p:nvSpPr>
        <p:spPr/>
        <p:txBody>
          <a:bodyPr/>
          <a:lstStyle/>
          <a:p>
            <a:pPr>
              <a:defRPr/>
            </a:pPr>
            <a:fld id="{6370341D-E8BE-4F86-965D-1FB71959D2E4}" type="slidenum">
              <a:rPr lang="en-US" smtClean="0"/>
              <a:pPr>
                <a:defRPr/>
              </a:pPr>
              <a:t>20</a:t>
            </a:fld>
            <a:endParaRPr lang="en-US"/>
          </a:p>
        </p:txBody>
      </p:sp>
      <p:pic>
        <p:nvPicPr>
          <p:cNvPr id="9" name="Picture 8">
            <a:extLst>
              <a:ext uri="{FF2B5EF4-FFF2-40B4-BE49-F238E27FC236}">
                <a16:creationId xmlns:a16="http://schemas.microsoft.com/office/drawing/2014/main" id="{9CEF414A-E55E-499A-BDA4-55AA2E2287FE}"/>
              </a:ext>
            </a:extLst>
          </p:cNvPr>
          <p:cNvPicPr>
            <a:picLocks noChangeAspect="1"/>
          </p:cNvPicPr>
          <p:nvPr/>
        </p:nvPicPr>
        <p:blipFill rotWithShape="1">
          <a:blip r:embed="rId2"/>
          <a:srcRect t="1832"/>
          <a:stretch/>
        </p:blipFill>
        <p:spPr>
          <a:xfrm>
            <a:off x="3470482" y="388350"/>
            <a:ext cx="3438776" cy="5841780"/>
          </a:xfrm>
          <a:prstGeom prst="rect">
            <a:avLst/>
          </a:prstGeom>
        </p:spPr>
      </p:pic>
      <p:pic>
        <p:nvPicPr>
          <p:cNvPr id="10" name="Picture 9" descr="Diagram&#10;&#10;Description automatically generated">
            <a:extLst>
              <a:ext uri="{FF2B5EF4-FFF2-40B4-BE49-F238E27FC236}">
                <a16:creationId xmlns:a16="http://schemas.microsoft.com/office/drawing/2014/main" id="{C7399838-0438-48A0-8CCC-160619B7D266}"/>
              </a:ext>
            </a:extLst>
          </p:cNvPr>
          <p:cNvPicPr>
            <a:picLocks noChangeAspect="1"/>
          </p:cNvPicPr>
          <p:nvPr/>
        </p:nvPicPr>
        <p:blipFill rotWithShape="1">
          <a:blip r:embed="rId3"/>
          <a:srcRect l="48401" b="16140"/>
          <a:stretch/>
        </p:blipFill>
        <p:spPr>
          <a:xfrm>
            <a:off x="469230" y="388350"/>
            <a:ext cx="2195767" cy="5751095"/>
          </a:xfrm>
          <a:prstGeom prst="rect">
            <a:avLst/>
          </a:prstGeom>
        </p:spPr>
      </p:pic>
      <p:sp>
        <p:nvSpPr>
          <p:cNvPr id="11" name="Oval 10">
            <a:extLst>
              <a:ext uri="{FF2B5EF4-FFF2-40B4-BE49-F238E27FC236}">
                <a16:creationId xmlns:a16="http://schemas.microsoft.com/office/drawing/2014/main" id="{6E839E1F-96CC-4BDC-884E-8D0CA5DF049D}"/>
              </a:ext>
            </a:extLst>
          </p:cNvPr>
          <p:cNvSpPr/>
          <p:nvPr/>
        </p:nvSpPr>
        <p:spPr>
          <a:xfrm>
            <a:off x="333871" y="2839444"/>
            <a:ext cx="2854494" cy="3279062"/>
          </a:xfrm>
          <a:prstGeom prst="ellipse">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57150">
                <a:solidFill>
                  <a:schemeClr val="tx1"/>
                </a:solidFill>
              </a:ln>
            </a:endParaRPr>
          </a:p>
        </p:txBody>
      </p:sp>
      <p:pic>
        <p:nvPicPr>
          <p:cNvPr id="13" name="Picture 12">
            <a:extLst>
              <a:ext uri="{FF2B5EF4-FFF2-40B4-BE49-F238E27FC236}">
                <a16:creationId xmlns:a16="http://schemas.microsoft.com/office/drawing/2014/main" id="{0294D684-7D87-4FD0-A988-F5E57DF33DCC}"/>
              </a:ext>
            </a:extLst>
          </p:cNvPr>
          <p:cNvPicPr>
            <a:picLocks noChangeAspect="1"/>
          </p:cNvPicPr>
          <p:nvPr/>
        </p:nvPicPr>
        <p:blipFill>
          <a:blip r:embed="rId4"/>
          <a:stretch>
            <a:fillRect/>
          </a:stretch>
        </p:blipFill>
        <p:spPr>
          <a:xfrm>
            <a:off x="6857504" y="4542974"/>
            <a:ext cx="1952625" cy="1647825"/>
          </a:xfrm>
          <a:prstGeom prst="rect">
            <a:avLst/>
          </a:prstGeom>
        </p:spPr>
      </p:pic>
    </p:spTree>
    <p:extLst>
      <p:ext uri="{BB962C8B-B14F-4D97-AF65-F5344CB8AC3E}">
        <p14:creationId xmlns:p14="http://schemas.microsoft.com/office/powerpoint/2010/main" val="3436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1C4C6B-F137-497E-82D0-7417F4ACADF4}"/>
              </a:ext>
            </a:extLst>
          </p:cNvPr>
          <p:cNvPicPr>
            <a:picLocks noGrp="1" noChangeAspect="1"/>
          </p:cNvPicPr>
          <p:nvPr>
            <p:ph idx="1"/>
          </p:nvPr>
        </p:nvPicPr>
        <p:blipFill rotWithShape="1">
          <a:blip r:embed="rId3"/>
          <a:srcRect t="29585"/>
          <a:stretch/>
        </p:blipFill>
        <p:spPr>
          <a:xfrm>
            <a:off x="1202136" y="2238121"/>
            <a:ext cx="1888743" cy="2147697"/>
          </a:xfrm>
          <a:prstGeom prst="rect">
            <a:avLst/>
          </a:prstGeom>
          <a:ln>
            <a:solidFill>
              <a:srgbClr val="003399"/>
            </a:solidFill>
          </a:ln>
        </p:spPr>
      </p:pic>
      <p:sp>
        <p:nvSpPr>
          <p:cNvPr id="6" name="Text Placeholder 5">
            <a:extLst>
              <a:ext uri="{FF2B5EF4-FFF2-40B4-BE49-F238E27FC236}">
                <a16:creationId xmlns:a16="http://schemas.microsoft.com/office/drawing/2014/main" id="{945109EB-D720-4CE2-95FA-CCF085C3AF9F}"/>
              </a:ext>
            </a:extLst>
          </p:cNvPr>
          <p:cNvSpPr>
            <a:spLocks noGrp="1"/>
          </p:cNvSpPr>
          <p:nvPr>
            <p:ph type="body" sz="half" idx="2"/>
          </p:nvPr>
        </p:nvSpPr>
        <p:spPr>
          <a:xfrm>
            <a:off x="457200" y="1769305"/>
            <a:ext cx="6701589" cy="433083"/>
          </a:xfrm>
          <a:ln>
            <a:noFill/>
          </a:ln>
        </p:spPr>
        <p:txBody>
          <a:bodyPr>
            <a:normAutofit/>
          </a:bodyPr>
          <a:lstStyle/>
          <a:p>
            <a:r>
              <a:rPr lang="en-US" sz="2000"/>
              <a:t>Step 1: Select Create New Project or Create a new Package</a:t>
            </a:r>
          </a:p>
          <a:p>
            <a:endParaRPr lang="en-US"/>
          </a:p>
        </p:txBody>
      </p:sp>
      <p:sp>
        <p:nvSpPr>
          <p:cNvPr id="2" name="Title 1">
            <a:extLst>
              <a:ext uri="{FF2B5EF4-FFF2-40B4-BE49-F238E27FC236}">
                <a16:creationId xmlns:a16="http://schemas.microsoft.com/office/drawing/2014/main" id="{32AE0A7C-5A87-459C-92A6-DC640D7519C5}"/>
              </a:ext>
            </a:extLst>
          </p:cNvPr>
          <p:cNvSpPr>
            <a:spLocks noGrp="1"/>
          </p:cNvSpPr>
          <p:nvPr>
            <p:ph type="title"/>
          </p:nvPr>
        </p:nvSpPr>
        <p:spPr/>
        <p:txBody>
          <a:bodyPr/>
          <a:lstStyle/>
          <a:p>
            <a:r>
              <a:rPr lang="en-US" sz="4000"/>
              <a:t>Creating a New Project or Package</a:t>
            </a:r>
          </a:p>
        </p:txBody>
      </p:sp>
      <p:sp>
        <p:nvSpPr>
          <p:cNvPr id="4" name="Slide Number Placeholder 3">
            <a:extLst>
              <a:ext uri="{FF2B5EF4-FFF2-40B4-BE49-F238E27FC236}">
                <a16:creationId xmlns:a16="http://schemas.microsoft.com/office/drawing/2014/main" id="{0C685189-636C-437C-A447-8C5B6FD88509}"/>
              </a:ext>
            </a:extLst>
          </p:cNvPr>
          <p:cNvSpPr>
            <a:spLocks noGrp="1"/>
          </p:cNvSpPr>
          <p:nvPr>
            <p:ph type="sldNum" sz="quarter" idx="10"/>
          </p:nvPr>
        </p:nvSpPr>
        <p:spPr/>
        <p:txBody>
          <a:bodyPr/>
          <a:lstStyle/>
          <a:p>
            <a:pPr>
              <a:defRPr/>
            </a:pPr>
            <a:fld id="{C32E41BC-F3C7-4440-964A-79A2B9AB8CF4}" type="slidenum">
              <a:rPr lang="en-US" smtClean="0"/>
              <a:pPr>
                <a:defRPr/>
              </a:pPr>
              <a:t>21</a:t>
            </a:fld>
            <a:endParaRPr lang="en-US"/>
          </a:p>
        </p:txBody>
      </p:sp>
      <p:sp>
        <p:nvSpPr>
          <p:cNvPr id="7" name="Arrow: Right 6">
            <a:extLst>
              <a:ext uri="{FF2B5EF4-FFF2-40B4-BE49-F238E27FC236}">
                <a16:creationId xmlns:a16="http://schemas.microsoft.com/office/drawing/2014/main" id="{FF0C6369-03B8-4BCB-B0AD-A671D68D88C2}"/>
              </a:ext>
            </a:extLst>
          </p:cNvPr>
          <p:cNvSpPr/>
          <p:nvPr/>
        </p:nvSpPr>
        <p:spPr>
          <a:xfrm>
            <a:off x="139159" y="3095773"/>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Step 1</a:t>
            </a:r>
          </a:p>
        </p:txBody>
      </p:sp>
      <p:pic>
        <p:nvPicPr>
          <p:cNvPr id="8" name="Picture 7">
            <a:extLst>
              <a:ext uri="{FF2B5EF4-FFF2-40B4-BE49-F238E27FC236}">
                <a16:creationId xmlns:a16="http://schemas.microsoft.com/office/drawing/2014/main" id="{D07A47EF-A8D9-45BF-BD7B-DBF8424403DB}"/>
              </a:ext>
            </a:extLst>
          </p:cNvPr>
          <p:cNvPicPr>
            <a:picLocks noChangeAspect="1"/>
          </p:cNvPicPr>
          <p:nvPr/>
        </p:nvPicPr>
        <p:blipFill>
          <a:blip r:embed="rId4"/>
          <a:stretch>
            <a:fillRect/>
          </a:stretch>
        </p:blipFill>
        <p:spPr>
          <a:xfrm>
            <a:off x="4123823" y="2750566"/>
            <a:ext cx="4706687" cy="2729878"/>
          </a:xfrm>
          <a:prstGeom prst="rect">
            <a:avLst/>
          </a:prstGeom>
          <a:ln>
            <a:solidFill>
              <a:srgbClr val="003399"/>
            </a:solidFill>
          </a:ln>
        </p:spPr>
      </p:pic>
      <p:cxnSp>
        <p:nvCxnSpPr>
          <p:cNvPr id="10" name="Straight Arrow Connector 9">
            <a:extLst>
              <a:ext uri="{FF2B5EF4-FFF2-40B4-BE49-F238E27FC236}">
                <a16:creationId xmlns:a16="http://schemas.microsoft.com/office/drawing/2014/main" id="{DF70F6DE-ED60-4B5F-955A-EFB20E0B6BCD}"/>
              </a:ext>
            </a:extLst>
          </p:cNvPr>
          <p:cNvCxnSpPr>
            <a:cxnSpLocks/>
          </p:cNvCxnSpPr>
          <p:nvPr/>
        </p:nvCxnSpPr>
        <p:spPr>
          <a:xfrm>
            <a:off x="3090879" y="3429000"/>
            <a:ext cx="1153262" cy="926432"/>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1" name="Picture 10">
            <a:extLst>
              <a:ext uri="{FF2B5EF4-FFF2-40B4-BE49-F238E27FC236}">
                <a16:creationId xmlns:a16="http://schemas.microsoft.com/office/drawing/2014/main" id="{D3806366-856D-4563-A4F5-3BEF15929FE1}"/>
              </a:ext>
            </a:extLst>
          </p:cNvPr>
          <p:cNvPicPr>
            <a:picLocks noChangeAspect="1"/>
          </p:cNvPicPr>
          <p:nvPr/>
        </p:nvPicPr>
        <p:blipFill>
          <a:blip r:embed="rId5"/>
          <a:stretch>
            <a:fillRect/>
          </a:stretch>
        </p:blipFill>
        <p:spPr>
          <a:xfrm>
            <a:off x="1599178" y="4174960"/>
            <a:ext cx="1707843" cy="1876222"/>
          </a:xfrm>
          <a:prstGeom prst="rect">
            <a:avLst/>
          </a:prstGeom>
          <a:ln>
            <a:solidFill>
              <a:srgbClr val="003399"/>
            </a:solidFill>
          </a:ln>
        </p:spPr>
      </p:pic>
      <p:sp>
        <p:nvSpPr>
          <p:cNvPr id="12" name="Arrow: Right 11">
            <a:extLst>
              <a:ext uri="{FF2B5EF4-FFF2-40B4-BE49-F238E27FC236}">
                <a16:creationId xmlns:a16="http://schemas.microsoft.com/office/drawing/2014/main" id="{B519332D-F289-4773-BDC7-0C6B89DB9CA1}"/>
              </a:ext>
            </a:extLst>
          </p:cNvPr>
          <p:cNvSpPr/>
          <p:nvPr/>
        </p:nvSpPr>
        <p:spPr>
          <a:xfrm>
            <a:off x="432970" y="5642460"/>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Step 1</a:t>
            </a:r>
          </a:p>
        </p:txBody>
      </p:sp>
      <p:sp>
        <p:nvSpPr>
          <p:cNvPr id="13" name="Text Placeholder 5">
            <a:extLst>
              <a:ext uri="{FF2B5EF4-FFF2-40B4-BE49-F238E27FC236}">
                <a16:creationId xmlns:a16="http://schemas.microsoft.com/office/drawing/2014/main" id="{B1870FBD-5DF7-46DA-A3A0-0E7158B1CB72}"/>
              </a:ext>
            </a:extLst>
          </p:cNvPr>
          <p:cNvSpPr txBox="1">
            <a:spLocks/>
          </p:cNvSpPr>
          <p:nvPr/>
        </p:nvSpPr>
        <p:spPr bwMode="auto">
          <a:xfrm>
            <a:off x="342282" y="5146885"/>
            <a:ext cx="846159" cy="4330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pitchFamily="34" charset="0"/>
              <a:buNone/>
              <a:defRPr sz="1800" kern="1200">
                <a:solidFill>
                  <a:schemeClr val="tx1"/>
                </a:solidFill>
                <a:latin typeface="+mn-lt"/>
                <a:ea typeface="ＭＳ Ｐゴシック" charset="0"/>
                <a:cs typeface="Georgia"/>
              </a:defRPr>
            </a:lvl1pPr>
            <a:lvl2pPr marL="457200" indent="0" algn="l" defTabSz="457200" rtl="0" eaLnBrk="0" fontAlgn="base" hangingPunct="0">
              <a:spcBef>
                <a:spcPct val="20000"/>
              </a:spcBef>
              <a:spcAft>
                <a:spcPct val="0"/>
              </a:spcAft>
              <a:buFont typeface="Arial" pitchFamily="34" charset="0"/>
              <a:buNone/>
              <a:defRPr sz="1200" kern="1200">
                <a:solidFill>
                  <a:schemeClr val="tx1"/>
                </a:solidFill>
                <a:latin typeface="+mn-lt"/>
                <a:ea typeface="Georgia" charset="0"/>
                <a:cs typeface="Georgia"/>
              </a:defRPr>
            </a:lvl2pPr>
            <a:lvl3pPr marL="914400" indent="0" algn="l" defTabSz="457200" rtl="0" eaLnBrk="0" fontAlgn="base" hangingPunct="0">
              <a:spcBef>
                <a:spcPct val="20000"/>
              </a:spcBef>
              <a:spcAft>
                <a:spcPct val="0"/>
              </a:spcAft>
              <a:buFont typeface="Arial" pitchFamily="34" charset="0"/>
              <a:buNone/>
              <a:defRPr sz="1000" kern="1200">
                <a:solidFill>
                  <a:schemeClr val="tx1"/>
                </a:solidFill>
                <a:latin typeface="+mn-lt"/>
                <a:ea typeface="Georgia" charset="0"/>
                <a:cs typeface="Georgia"/>
              </a:defRPr>
            </a:lvl3pPr>
            <a:lvl4pPr marL="1371600"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Georgia" charset="0"/>
                <a:cs typeface="Georgia"/>
              </a:defRPr>
            </a:lvl4pPr>
            <a:lvl5pPr marL="1828800" indent="0" algn="l" defTabSz="457200" rtl="0" eaLnBrk="0" fontAlgn="base" hangingPunct="0">
              <a:spcBef>
                <a:spcPct val="20000"/>
              </a:spcBef>
              <a:spcAft>
                <a:spcPct val="0"/>
              </a:spcAft>
              <a:buFont typeface="Arial" pitchFamily="34" charset="0"/>
              <a:buNone/>
              <a:defRPr sz="900" kern="1200">
                <a:solidFill>
                  <a:schemeClr val="tx1"/>
                </a:solidFill>
                <a:latin typeface="Georgia"/>
                <a:ea typeface="Georgia" charset="0"/>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2000"/>
              <a:t>-OR-</a:t>
            </a:r>
          </a:p>
          <a:p>
            <a:endParaRPr lang="en-US"/>
          </a:p>
        </p:txBody>
      </p:sp>
      <p:cxnSp>
        <p:nvCxnSpPr>
          <p:cNvPr id="14" name="Straight Arrow Connector 13">
            <a:extLst>
              <a:ext uri="{FF2B5EF4-FFF2-40B4-BE49-F238E27FC236}">
                <a16:creationId xmlns:a16="http://schemas.microsoft.com/office/drawing/2014/main" id="{9A290BC9-87BE-42E6-B00A-0EC441C16397}"/>
              </a:ext>
            </a:extLst>
          </p:cNvPr>
          <p:cNvCxnSpPr>
            <a:cxnSpLocks/>
          </p:cNvCxnSpPr>
          <p:nvPr/>
        </p:nvCxnSpPr>
        <p:spPr>
          <a:xfrm flipV="1">
            <a:off x="3090879" y="4507832"/>
            <a:ext cx="1153262" cy="1072136"/>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57518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87151D-E4F3-477E-886C-8362DB5689D8}"/>
              </a:ext>
            </a:extLst>
          </p:cNvPr>
          <p:cNvPicPr>
            <a:picLocks noChangeAspect="1"/>
          </p:cNvPicPr>
          <p:nvPr/>
        </p:nvPicPr>
        <p:blipFill>
          <a:blip r:embed="rId3"/>
          <a:stretch>
            <a:fillRect/>
          </a:stretch>
        </p:blipFill>
        <p:spPr>
          <a:xfrm>
            <a:off x="587794" y="2466474"/>
            <a:ext cx="3050452" cy="3153276"/>
          </a:xfrm>
          <a:prstGeom prst="rect">
            <a:avLst/>
          </a:prstGeom>
          <a:ln>
            <a:solidFill>
              <a:srgbClr val="003399"/>
            </a:solidFill>
          </a:ln>
        </p:spPr>
      </p:pic>
      <p:sp>
        <p:nvSpPr>
          <p:cNvPr id="6" name="Text Placeholder 5">
            <a:extLst>
              <a:ext uri="{FF2B5EF4-FFF2-40B4-BE49-F238E27FC236}">
                <a16:creationId xmlns:a16="http://schemas.microsoft.com/office/drawing/2014/main" id="{945109EB-D720-4CE2-95FA-CCF085C3AF9F}"/>
              </a:ext>
            </a:extLst>
          </p:cNvPr>
          <p:cNvSpPr>
            <a:spLocks noGrp="1"/>
          </p:cNvSpPr>
          <p:nvPr>
            <p:ph type="body" sz="half" idx="2"/>
          </p:nvPr>
        </p:nvSpPr>
        <p:spPr>
          <a:xfrm>
            <a:off x="457200" y="1997296"/>
            <a:ext cx="5005137" cy="384957"/>
          </a:xfrm>
          <a:ln>
            <a:noFill/>
          </a:ln>
        </p:spPr>
        <p:txBody>
          <a:bodyPr>
            <a:normAutofit fontScale="92500" lnSpcReduction="20000"/>
          </a:bodyPr>
          <a:lstStyle/>
          <a:p>
            <a:r>
              <a:rPr lang="en-US" sz="2400"/>
              <a:t>Step 2: Complete electronic wizards</a:t>
            </a:r>
          </a:p>
          <a:p>
            <a:endParaRPr lang="en-US"/>
          </a:p>
        </p:txBody>
      </p:sp>
      <p:sp>
        <p:nvSpPr>
          <p:cNvPr id="2" name="Title 1">
            <a:extLst>
              <a:ext uri="{FF2B5EF4-FFF2-40B4-BE49-F238E27FC236}">
                <a16:creationId xmlns:a16="http://schemas.microsoft.com/office/drawing/2014/main" id="{32AE0A7C-5A87-459C-92A6-DC640D7519C5}"/>
              </a:ext>
            </a:extLst>
          </p:cNvPr>
          <p:cNvSpPr>
            <a:spLocks noGrp="1"/>
          </p:cNvSpPr>
          <p:nvPr>
            <p:ph type="title"/>
          </p:nvPr>
        </p:nvSpPr>
        <p:spPr/>
        <p:txBody>
          <a:bodyPr/>
          <a:lstStyle/>
          <a:p>
            <a:r>
              <a:rPr lang="en-US" sz="4000"/>
              <a:t>Creating a Project</a:t>
            </a:r>
          </a:p>
        </p:txBody>
      </p:sp>
      <p:sp>
        <p:nvSpPr>
          <p:cNvPr id="4" name="Slide Number Placeholder 3">
            <a:extLst>
              <a:ext uri="{FF2B5EF4-FFF2-40B4-BE49-F238E27FC236}">
                <a16:creationId xmlns:a16="http://schemas.microsoft.com/office/drawing/2014/main" id="{0C685189-636C-437C-A447-8C5B6FD88509}"/>
              </a:ext>
            </a:extLst>
          </p:cNvPr>
          <p:cNvSpPr>
            <a:spLocks noGrp="1"/>
          </p:cNvSpPr>
          <p:nvPr>
            <p:ph type="sldNum" sz="quarter" idx="10"/>
          </p:nvPr>
        </p:nvSpPr>
        <p:spPr/>
        <p:txBody>
          <a:bodyPr/>
          <a:lstStyle/>
          <a:p>
            <a:pPr>
              <a:defRPr/>
            </a:pPr>
            <a:fld id="{C32E41BC-F3C7-4440-964A-79A2B9AB8CF4}" type="slidenum">
              <a:rPr lang="en-US" smtClean="0"/>
              <a:pPr>
                <a:defRPr/>
              </a:pPr>
              <a:t>22</a:t>
            </a:fld>
            <a:endParaRPr lang="en-US"/>
          </a:p>
        </p:txBody>
      </p:sp>
      <p:sp>
        <p:nvSpPr>
          <p:cNvPr id="10" name="Arrow: Right 9">
            <a:extLst>
              <a:ext uri="{FF2B5EF4-FFF2-40B4-BE49-F238E27FC236}">
                <a16:creationId xmlns:a16="http://schemas.microsoft.com/office/drawing/2014/main" id="{895A90C5-0B4E-43DB-AE25-D9968411C963}"/>
              </a:ext>
            </a:extLst>
          </p:cNvPr>
          <p:cNvSpPr/>
          <p:nvPr/>
        </p:nvSpPr>
        <p:spPr>
          <a:xfrm rot="1908493">
            <a:off x="426450" y="4600205"/>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Step 2</a:t>
            </a:r>
          </a:p>
        </p:txBody>
      </p:sp>
      <p:pic>
        <p:nvPicPr>
          <p:cNvPr id="12" name="Picture 11">
            <a:extLst>
              <a:ext uri="{FF2B5EF4-FFF2-40B4-BE49-F238E27FC236}">
                <a16:creationId xmlns:a16="http://schemas.microsoft.com/office/drawing/2014/main" id="{9E0A9367-4DF3-418A-B59F-92FE1A8357DE}"/>
              </a:ext>
            </a:extLst>
          </p:cNvPr>
          <p:cNvPicPr>
            <a:picLocks noChangeAspect="1"/>
          </p:cNvPicPr>
          <p:nvPr/>
        </p:nvPicPr>
        <p:blipFill>
          <a:blip r:embed="rId4"/>
          <a:stretch>
            <a:fillRect/>
          </a:stretch>
        </p:blipFill>
        <p:spPr>
          <a:xfrm>
            <a:off x="3898234" y="2460402"/>
            <a:ext cx="4657972" cy="1547499"/>
          </a:xfrm>
          <a:prstGeom prst="rect">
            <a:avLst/>
          </a:prstGeom>
          <a:ln>
            <a:solidFill>
              <a:srgbClr val="003399"/>
            </a:solidFill>
          </a:ln>
        </p:spPr>
      </p:pic>
      <p:cxnSp>
        <p:nvCxnSpPr>
          <p:cNvPr id="14" name="Straight Connector 13">
            <a:extLst>
              <a:ext uri="{FF2B5EF4-FFF2-40B4-BE49-F238E27FC236}">
                <a16:creationId xmlns:a16="http://schemas.microsoft.com/office/drawing/2014/main" id="{71D99BFB-EAD6-425A-841B-C9D63D415445}"/>
              </a:ext>
            </a:extLst>
          </p:cNvPr>
          <p:cNvCxnSpPr>
            <a:cxnSpLocks/>
            <a:endCxn id="12" idx="1"/>
          </p:cNvCxnSpPr>
          <p:nvPr/>
        </p:nvCxnSpPr>
        <p:spPr>
          <a:xfrm flipV="1">
            <a:off x="2382397" y="3234152"/>
            <a:ext cx="1515837" cy="1920898"/>
          </a:xfrm>
          <a:prstGeom prst="line">
            <a:avLst/>
          </a:prstGeom>
          <a:ln w="9525"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6" name="Picture 15">
            <a:extLst>
              <a:ext uri="{FF2B5EF4-FFF2-40B4-BE49-F238E27FC236}">
                <a16:creationId xmlns:a16="http://schemas.microsoft.com/office/drawing/2014/main" id="{D420B2E5-1A38-4063-BA73-C683AF56640F}"/>
              </a:ext>
            </a:extLst>
          </p:cNvPr>
          <p:cNvPicPr>
            <a:picLocks noChangeAspect="1"/>
          </p:cNvPicPr>
          <p:nvPr/>
        </p:nvPicPr>
        <p:blipFill>
          <a:blip r:embed="rId5"/>
          <a:stretch>
            <a:fillRect/>
          </a:stretch>
        </p:blipFill>
        <p:spPr>
          <a:xfrm>
            <a:off x="4204670" y="4293074"/>
            <a:ext cx="4145245" cy="2208933"/>
          </a:xfrm>
          <a:prstGeom prst="rect">
            <a:avLst/>
          </a:prstGeom>
          <a:ln>
            <a:solidFill>
              <a:srgbClr val="003399"/>
            </a:solidFill>
          </a:ln>
        </p:spPr>
      </p:pic>
      <p:cxnSp>
        <p:nvCxnSpPr>
          <p:cNvPr id="17" name="Straight Connector 16">
            <a:extLst>
              <a:ext uri="{FF2B5EF4-FFF2-40B4-BE49-F238E27FC236}">
                <a16:creationId xmlns:a16="http://schemas.microsoft.com/office/drawing/2014/main" id="{5B3F5890-397D-4F5B-9E71-451DC496A5C4}"/>
              </a:ext>
            </a:extLst>
          </p:cNvPr>
          <p:cNvCxnSpPr>
            <a:cxnSpLocks/>
          </p:cNvCxnSpPr>
          <p:nvPr/>
        </p:nvCxnSpPr>
        <p:spPr>
          <a:xfrm flipV="1">
            <a:off x="4573898" y="3821862"/>
            <a:ext cx="0" cy="581696"/>
          </a:xfrm>
          <a:prstGeom prst="line">
            <a:avLst/>
          </a:prstGeom>
          <a:ln w="9525" cap="flat" cmpd="sng" algn="ctr">
            <a:solidFill>
              <a:schemeClr val="accent3"/>
            </a:solidFill>
            <a:prstDash val="dash"/>
            <a:round/>
            <a:headEnd type="triangle" w="lg"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22152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a:t>Creating a Project</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23</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a:t>Step 3: Upload Study Documents</a:t>
            </a:r>
          </a:p>
          <a:p>
            <a:pPr marL="0" indent="0">
              <a:buNone/>
            </a:pPr>
            <a:endParaRPr lang="en-US"/>
          </a:p>
        </p:txBody>
      </p:sp>
      <p:pic>
        <p:nvPicPr>
          <p:cNvPr id="9" name="Picture 8">
            <a:extLst>
              <a:ext uri="{FF2B5EF4-FFF2-40B4-BE49-F238E27FC236}">
                <a16:creationId xmlns:a16="http://schemas.microsoft.com/office/drawing/2014/main" id="{3B62BAB5-4A58-4CA7-B86B-3A1B95DE6A39}"/>
              </a:ext>
            </a:extLst>
          </p:cNvPr>
          <p:cNvPicPr>
            <a:picLocks noChangeAspect="1"/>
          </p:cNvPicPr>
          <p:nvPr/>
        </p:nvPicPr>
        <p:blipFill rotWithShape="1">
          <a:blip r:embed="rId3"/>
          <a:srcRect t="18045" r="42895" b="30827"/>
          <a:stretch/>
        </p:blipFill>
        <p:spPr>
          <a:xfrm>
            <a:off x="1175072" y="2556628"/>
            <a:ext cx="7393403" cy="3543382"/>
          </a:xfrm>
          <a:prstGeom prst="rect">
            <a:avLst/>
          </a:prstGeom>
          <a:ln>
            <a:solidFill>
              <a:srgbClr val="003399"/>
            </a:solidFill>
          </a:ln>
        </p:spPr>
      </p:pic>
      <p:sp>
        <p:nvSpPr>
          <p:cNvPr id="11" name="Arrow: Right 10">
            <a:extLst>
              <a:ext uri="{FF2B5EF4-FFF2-40B4-BE49-F238E27FC236}">
                <a16:creationId xmlns:a16="http://schemas.microsoft.com/office/drawing/2014/main" id="{4A2CCEA2-5755-4851-B668-3F1141275972}"/>
              </a:ext>
            </a:extLst>
          </p:cNvPr>
          <p:cNvSpPr/>
          <p:nvPr/>
        </p:nvSpPr>
        <p:spPr>
          <a:xfrm>
            <a:off x="99655" y="4138860"/>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Step 3</a:t>
            </a:r>
          </a:p>
        </p:txBody>
      </p:sp>
    </p:spTree>
    <p:extLst>
      <p:ext uri="{BB962C8B-B14F-4D97-AF65-F5344CB8AC3E}">
        <p14:creationId xmlns:p14="http://schemas.microsoft.com/office/powerpoint/2010/main" val="2491475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a:t>Creating a Project</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24</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a:t>Step 4: Share Package with study team</a:t>
            </a:r>
          </a:p>
          <a:p>
            <a:pPr marL="0" indent="0">
              <a:buNone/>
            </a:pPr>
            <a:endParaRPr lang="en-US"/>
          </a:p>
        </p:txBody>
      </p:sp>
      <p:pic>
        <p:nvPicPr>
          <p:cNvPr id="3" name="Picture 2">
            <a:extLst>
              <a:ext uri="{FF2B5EF4-FFF2-40B4-BE49-F238E27FC236}">
                <a16:creationId xmlns:a16="http://schemas.microsoft.com/office/drawing/2014/main" id="{74A28931-5CE3-41E6-8681-59F56CF0C2BA}"/>
              </a:ext>
            </a:extLst>
          </p:cNvPr>
          <p:cNvPicPr>
            <a:picLocks noChangeAspect="1"/>
          </p:cNvPicPr>
          <p:nvPr/>
        </p:nvPicPr>
        <p:blipFill>
          <a:blip r:embed="rId3"/>
          <a:stretch>
            <a:fillRect/>
          </a:stretch>
        </p:blipFill>
        <p:spPr>
          <a:xfrm>
            <a:off x="1281126" y="2382253"/>
            <a:ext cx="1533525" cy="3371850"/>
          </a:xfrm>
          <a:prstGeom prst="rect">
            <a:avLst/>
          </a:prstGeom>
          <a:ln>
            <a:solidFill>
              <a:srgbClr val="003399"/>
            </a:solidFill>
          </a:ln>
        </p:spPr>
      </p:pic>
      <p:pic>
        <p:nvPicPr>
          <p:cNvPr id="5" name="Picture 4">
            <a:extLst>
              <a:ext uri="{FF2B5EF4-FFF2-40B4-BE49-F238E27FC236}">
                <a16:creationId xmlns:a16="http://schemas.microsoft.com/office/drawing/2014/main" id="{1450BBD7-4993-4D6C-AD9F-1C850506F16C}"/>
              </a:ext>
            </a:extLst>
          </p:cNvPr>
          <p:cNvPicPr>
            <a:picLocks noChangeAspect="1"/>
          </p:cNvPicPr>
          <p:nvPr/>
        </p:nvPicPr>
        <p:blipFill>
          <a:blip r:embed="rId4"/>
          <a:stretch>
            <a:fillRect/>
          </a:stretch>
        </p:blipFill>
        <p:spPr>
          <a:xfrm>
            <a:off x="3170554" y="2540794"/>
            <a:ext cx="5705475" cy="2733675"/>
          </a:xfrm>
          <a:prstGeom prst="rect">
            <a:avLst/>
          </a:prstGeom>
          <a:ln>
            <a:solidFill>
              <a:srgbClr val="003399"/>
            </a:solidFill>
          </a:ln>
        </p:spPr>
      </p:pic>
      <p:sp>
        <p:nvSpPr>
          <p:cNvPr id="6" name="Oval 5">
            <a:extLst>
              <a:ext uri="{FF2B5EF4-FFF2-40B4-BE49-F238E27FC236}">
                <a16:creationId xmlns:a16="http://schemas.microsoft.com/office/drawing/2014/main" id="{8421A357-1DC1-4736-B978-E8D4C41F3EC4}"/>
              </a:ext>
            </a:extLst>
          </p:cNvPr>
          <p:cNvSpPr/>
          <p:nvPr/>
        </p:nvSpPr>
        <p:spPr>
          <a:xfrm>
            <a:off x="3380504" y="3320712"/>
            <a:ext cx="757989" cy="433137"/>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DFC60953-15FE-4B64-A17A-24D4D286935C}"/>
              </a:ext>
            </a:extLst>
          </p:cNvPr>
          <p:cNvSpPr/>
          <p:nvPr/>
        </p:nvSpPr>
        <p:spPr>
          <a:xfrm>
            <a:off x="99655" y="4138860"/>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Step 4</a:t>
            </a:r>
          </a:p>
        </p:txBody>
      </p:sp>
    </p:spTree>
    <p:extLst>
      <p:ext uri="{BB962C8B-B14F-4D97-AF65-F5344CB8AC3E}">
        <p14:creationId xmlns:p14="http://schemas.microsoft.com/office/powerpoint/2010/main" val="3964638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a:t>Creating a Project</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25</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a:t>Step 5: Sign Package</a:t>
            </a:r>
          </a:p>
          <a:p>
            <a:pPr marL="0" indent="0">
              <a:buNone/>
            </a:pPr>
            <a:endParaRPr lang="en-US"/>
          </a:p>
        </p:txBody>
      </p:sp>
      <p:pic>
        <p:nvPicPr>
          <p:cNvPr id="3" name="Picture 2">
            <a:extLst>
              <a:ext uri="{FF2B5EF4-FFF2-40B4-BE49-F238E27FC236}">
                <a16:creationId xmlns:a16="http://schemas.microsoft.com/office/drawing/2014/main" id="{E15B45A4-B743-4F10-894C-856D384A97F0}"/>
              </a:ext>
            </a:extLst>
          </p:cNvPr>
          <p:cNvPicPr>
            <a:picLocks noChangeAspect="1"/>
          </p:cNvPicPr>
          <p:nvPr/>
        </p:nvPicPr>
        <p:blipFill rotWithShape="1">
          <a:blip r:embed="rId3"/>
          <a:srcRect r="62566"/>
          <a:stretch/>
        </p:blipFill>
        <p:spPr>
          <a:xfrm>
            <a:off x="1363617" y="2341392"/>
            <a:ext cx="1502881" cy="4043385"/>
          </a:xfrm>
          <a:prstGeom prst="rect">
            <a:avLst/>
          </a:prstGeom>
          <a:ln>
            <a:solidFill>
              <a:srgbClr val="003399"/>
            </a:solidFill>
          </a:ln>
        </p:spPr>
      </p:pic>
      <p:pic>
        <p:nvPicPr>
          <p:cNvPr id="6" name="Picture 5">
            <a:extLst>
              <a:ext uri="{FF2B5EF4-FFF2-40B4-BE49-F238E27FC236}">
                <a16:creationId xmlns:a16="http://schemas.microsoft.com/office/drawing/2014/main" id="{BE8E7339-6863-43CB-94BA-DB0775122282}"/>
              </a:ext>
            </a:extLst>
          </p:cNvPr>
          <p:cNvPicPr>
            <a:picLocks noChangeAspect="1"/>
          </p:cNvPicPr>
          <p:nvPr/>
        </p:nvPicPr>
        <p:blipFill>
          <a:blip r:embed="rId4"/>
          <a:stretch>
            <a:fillRect/>
          </a:stretch>
        </p:blipFill>
        <p:spPr>
          <a:xfrm>
            <a:off x="3345631" y="2814274"/>
            <a:ext cx="5341169" cy="2054847"/>
          </a:xfrm>
          <a:prstGeom prst="rect">
            <a:avLst/>
          </a:prstGeom>
          <a:ln>
            <a:solidFill>
              <a:srgbClr val="003399"/>
            </a:solidFill>
          </a:ln>
        </p:spPr>
      </p:pic>
      <p:sp>
        <p:nvSpPr>
          <p:cNvPr id="7" name="TextBox 6">
            <a:extLst>
              <a:ext uri="{FF2B5EF4-FFF2-40B4-BE49-F238E27FC236}">
                <a16:creationId xmlns:a16="http://schemas.microsoft.com/office/drawing/2014/main" id="{6787449B-9055-431F-B477-881C697DAFF0}"/>
              </a:ext>
            </a:extLst>
          </p:cNvPr>
          <p:cNvSpPr txBox="1"/>
          <p:nvPr/>
        </p:nvSpPr>
        <p:spPr>
          <a:xfrm>
            <a:off x="2866499" y="5236389"/>
            <a:ext cx="5820302" cy="646331"/>
          </a:xfrm>
          <a:prstGeom prst="rect">
            <a:avLst/>
          </a:prstGeom>
          <a:noFill/>
        </p:spPr>
        <p:txBody>
          <a:bodyPr wrap="square" rtlCol="0">
            <a:spAutoFit/>
          </a:bodyPr>
          <a:lstStyle/>
          <a:p>
            <a:pPr algn="ctr"/>
            <a:r>
              <a:rPr lang="en-US" b="1">
                <a:solidFill>
                  <a:schemeClr val="accent3"/>
                </a:solidFill>
              </a:rPr>
              <a:t>VA Central IRB requires initial application be signed by PI or on behalf of the PI (prefer by the PI).</a:t>
            </a:r>
          </a:p>
        </p:txBody>
      </p:sp>
      <p:sp>
        <p:nvSpPr>
          <p:cNvPr id="10" name="Arrow: Right 9">
            <a:extLst>
              <a:ext uri="{FF2B5EF4-FFF2-40B4-BE49-F238E27FC236}">
                <a16:creationId xmlns:a16="http://schemas.microsoft.com/office/drawing/2014/main" id="{18E4D0BB-2A7C-4126-B50C-46644F93E15E}"/>
              </a:ext>
            </a:extLst>
          </p:cNvPr>
          <p:cNvSpPr/>
          <p:nvPr/>
        </p:nvSpPr>
        <p:spPr>
          <a:xfrm>
            <a:off x="187504" y="4286906"/>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Step 5</a:t>
            </a:r>
          </a:p>
        </p:txBody>
      </p:sp>
      <p:cxnSp>
        <p:nvCxnSpPr>
          <p:cNvPr id="11" name="Straight Connector 10">
            <a:extLst>
              <a:ext uri="{FF2B5EF4-FFF2-40B4-BE49-F238E27FC236}">
                <a16:creationId xmlns:a16="http://schemas.microsoft.com/office/drawing/2014/main" id="{CBE100A4-9465-458D-B57A-75EE38F0950E}"/>
              </a:ext>
            </a:extLst>
          </p:cNvPr>
          <p:cNvCxnSpPr>
            <a:cxnSpLocks/>
          </p:cNvCxnSpPr>
          <p:nvPr/>
        </p:nvCxnSpPr>
        <p:spPr>
          <a:xfrm flipV="1">
            <a:off x="2648580" y="4138863"/>
            <a:ext cx="587915" cy="427885"/>
          </a:xfrm>
          <a:prstGeom prst="line">
            <a:avLst/>
          </a:prstGeom>
          <a:ln w="9525"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04522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a:t>Creating a Project</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26</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1" y="1997296"/>
            <a:ext cx="3320716" cy="878251"/>
          </a:xfrm>
          <a:prstGeom prst="rect">
            <a:avLst/>
          </a:prstGeom>
          <a:ln>
            <a:noFill/>
          </a:ln>
        </p:spPr>
        <p:txBody>
          <a:bodyPr>
            <a:normAutofit/>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a:t>Step 6: Submit Package to appropriate board</a:t>
            </a:r>
          </a:p>
          <a:p>
            <a:pPr marL="0" indent="0">
              <a:buNone/>
            </a:pPr>
            <a:endParaRPr lang="en-US"/>
          </a:p>
        </p:txBody>
      </p:sp>
      <p:pic>
        <p:nvPicPr>
          <p:cNvPr id="7" name="Picture 6">
            <a:extLst>
              <a:ext uri="{FF2B5EF4-FFF2-40B4-BE49-F238E27FC236}">
                <a16:creationId xmlns:a16="http://schemas.microsoft.com/office/drawing/2014/main" id="{FECB4D12-628E-43A9-AF3F-401EF15D8DA0}"/>
              </a:ext>
            </a:extLst>
          </p:cNvPr>
          <p:cNvPicPr>
            <a:picLocks noChangeAspect="1"/>
          </p:cNvPicPr>
          <p:nvPr/>
        </p:nvPicPr>
        <p:blipFill>
          <a:blip r:embed="rId3"/>
          <a:stretch>
            <a:fillRect/>
          </a:stretch>
        </p:blipFill>
        <p:spPr>
          <a:xfrm>
            <a:off x="1496552" y="3029117"/>
            <a:ext cx="1400175" cy="3343275"/>
          </a:xfrm>
          <a:prstGeom prst="rect">
            <a:avLst/>
          </a:prstGeom>
          <a:ln>
            <a:solidFill>
              <a:srgbClr val="003399"/>
            </a:solidFill>
          </a:ln>
        </p:spPr>
      </p:pic>
      <p:pic>
        <p:nvPicPr>
          <p:cNvPr id="9" name="Picture 8">
            <a:extLst>
              <a:ext uri="{FF2B5EF4-FFF2-40B4-BE49-F238E27FC236}">
                <a16:creationId xmlns:a16="http://schemas.microsoft.com/office/drawing/2014/main" id="{B527EF9B-AF23-4A0B-BCBD-F69347047819}"/>
              </a:ext>
            </a:extLst>
          </p:cNvPr>
          <p:cNvPicPr>
            <a:picLocks noChangeAspect="1"/>
          </p:cNvPicPr>
          <p:nvPr/>
        </p:nvPicPr>
        <p:blipFill>
          <a:blip r:embed="rId4"/>
          <a:stretch>
            <a:fillRect/>
          </a:stretch>
        </p:blipFill>
        <p:spPr>
          <a:xfrm>
            <a:off x="3900373" y="1909278"/>
            <a:ext cx="4393281" cy="2511505"/>
          </a:xfrm>
          <a:prstGeom prst="rect">
            <a:avLst/>
          </a:prstGeom>
          <a:ln>
            <a:solidFill>
              <a:srgbClr val="003399"/>
            </a:solidFill>
          </a:ln>
        </p:spPr>
      </p:pic>
      <p:cxnSp>
        <p:nvCxnSpPr>
          <p:cNvPr id="14" name="Straight Arrow Connector 13">
            <a:extLst>
              <a:ext uri="{FF2B5EF4-FFF2-40B4-BE49-F238E27FC236}">
                <a16:creationId xmlns:a16="http://schemas.microsoft.com/office/drawing/2014/main" id="{94538123-8327-4CEC-9692-EBCD837F8813}"/>
              </a:ext>
            </a:extLst>
          </p:cNvPr>
          <p:cNvCxnSpPr>
            <a:cxnSpLocks/>
          </p:cNvCxnSpPr>
          <p:nvPr/>
        </p:nvCxnSpPr>
        <p:spPr>
          <a:xfrm flipV="1">
            <a:off x="2864785" y="3406183"/>
            <a:ext cx="1162513" cy="1711951"/>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9" name="Picture 18">
            <a:extLst>
              <a:ext uri="{FF2B5EF4-FFF2-40B4-BE49-F238E27FC236}">
                <a16:creationId xmlns:a16="http://schemas.microsoft.com/office/drawing/2014/main" id="{B3987A59-6B79-489E-BE0D-F5C91B354B78}"/>
              </a:ext>
            </a:extLst>
          </p:cNvPr>
          <p:cNvPicPr>
            <a:picLocks noChangeAspect="1"/>
          </p:cNvPicPr>
          <p:nvPr/>
        </p:nvPicPr>
        <p:blipFill>
          <a:blip r:embed="rId5"/>
          <a:stretch>
            <a:fillRect/>
          </a:stretch>
        </p:blipFill>
        <p:spPr>
          <a:xfrm>
            <a:off x="3900373" y="4536955"/>
            <a:ext cx="4393281" cy="2088487"/>
          </a:xfrm>
          <a:prstGeom prst="rect">
            <a:avLst/>
          </a:prstGeom>
        </p:spPr>
      </p:pic>
      <p:sp>
        <p:nvSpPr>
          <p:cNvPr id="11" name="Arrow: Right 10">
            <a:extLst>
              <a:ext uri="{FF2B5EF4-FFF2-40B4-BE49-F238E27FC236}">
                <a16:creationId xmlns:a16="http://schemas.microsoft.com/office/drawing/2014/main" id="{7FCED679-9822-4D2A-BE8B-81F42960CDBD}"/>
              </a:ext>
            </a:extLst>
          </p:cNvPr>
          <p:cNvSpPr/>
          <p:nvPr/>
        </p:nvSpPr>
        <p:spPr>
          <a:xfrm>
            <a:off x="355477" y="5118134"/>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Step 6</a:t>
            </a:r>
          </a:p>
        </p:txBody>
      </p:sp>
    </p:spTree>
    <p:extLst>
      <p:ext uri="{BB962C8B-B14F-4D97-AF65-F5344CB8AC3E}">
        <p14:creationId xmlns:p14="http://schemas.microsoft.com/office/powerpoint/2010/main" val="173170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a:t>Review Results</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27</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a:t>Viewing review results</a:t>
            </a:r>
          </a:p>
          <a:p>
            <a:pPr marL="0" indent="0">
              <a:buNone/>
            </a:pPr>
            <a:endParaRPr lang="en-US"/>
          </a:p>
        </p:txBody>
      </p:sp>
      <p:pic>
        <p:nvPicPr>
          <p:cNvPr id="3" name="Picture 2">
            <a:extLst>
              <a:ext uri="{FF2B5EF4-FFF2-40B4-BE49-F238E27FC236}">
                <a16:creationId xmlns:a16="http://schemas.microsoft.com/office/drawing/2014/main" id="{03048CAC-AAAB-4D9B-AC7F-F8845BD9A439}"/>
              </a:ext>
            </a:extLst>
          </p:cNvPr>
          <p:cNvPicPr>
            <a:picLocks noChangeAspect="1"/>
          </p:cNvPicPr>
          <p:nvPr/>
        </p:nvPicPr>
        <p:blipFill>
          <a:blip r:embed="rId3"/>
          <a:stretch>
            <a:fillRect/>
          </a:stretch>
        </p:blipFill>
        <p:spPr>
          <a:xfrm>
            <a:off x="566635" y="2469112"/>
            <a:ext cx="7122399" cy="1290636"/>
          </a:xfrm>
          <a:prstGeom prst="rect">
            <a:avLst/>
          </a:prstGeom>
        </p:spPr>
      </p:pic>
      <p:pic>
        <p:nvPicPr>
          <p:cNvPr id="10" name="Picture 9">
            <a:extLst>
              <a:ext uri="{FF2B5EF4-FFF2-40B4-BE49-F238E27FC236}">
                <a16:creationId xmlns:a16="http://schemas.microsoft.com/office/drawing/2014/main" id="{183FBF8A-2407-4BB6-9086-1E00F28200CC}"/>
              </a:ext>
            </a:extLst>
          </p:cNvPr>
          <p:cNvPicPr>
            <a:picLocks noChangeAspect="1"/>
          </p:cNvPicPr>
          <p:nvPr/>
        </p:nvPicPr>
        <p:blipFill>
          <a:blip r:embed="rId4"/>
          <a:stretch>
            <a:fillRect/>
          </a:stretch>
        </p:blipFill>
        <p:spPr>
          <a:xfrm>
            <a:off x="2767262" y="3944594"/>
            <a:ext cx="4559969" cy="2487956"/>
          </a:xfrm>
          <a:prstGeom prst="rect">
            <a:avLst/>
          </a:prstGeom>
          <a:ln>
            <a:solidFill>
              <a:srgbClr val="003399"/>
            </a:solidFill>
          </a:ln>
        </p:spPr>
      </p:pic>
      <p:sp>
        <p:nvSpPr>
          <p:cNvPr id="9" name="Oval 8">
            <a:extLst>
              <a:ext uri="{FF2B5EF4-FFF2-40B4-BE49-F238E27FC236}">
                <a16:creationId xmlns:a16="http://schemas.microsoft.com/office/drawing/2014/main" id="{B55A8ED8-2A57-48B3-B623-5DE3777CC18F}"/>
              </a:ext>
            </a:extLst>
          </p:cNvPr>
          <p:cNvSpPr/>
          <p:nvPr/>
        </p:nvSpPr>
        <p:spPr>
          <a:xfrm>
            <a:off x="2767262" y="5999413"/>
            <a:ext cx="1155033" cy="433137"/>
          </a:xfrm>
          <a:prstGeom prst="ellipse">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213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8B96-3FDC-452C-B6E8-51481C2186D0}"/>
              </a:ext>
            </a:extLst>
          </p:cNvPr>
          <p:cNvSpPr>
            <a:spLocks noGrp="1"/>
          </p:cNvSpPr>
          <p:nvPr>
            <p:ph type="title"/>
          </p:nvPr>
        </p:nvSpPr>
        <p:spPr/>
        <p:txBody>
          <a:bodyPr/>
          <a:lstStyle/>
          <a:p>
            <a:r>
              <a:rPr lang="en-US" sz="4000"/>
              <a:t>Returned Packages</a:t>
            </a:r>
          </a:p>
        </p:txBody>
      </p:sp>
      <p:sp>
        <p:nvSpPr>
          <p:cNvPr id="3" name="Content Placeholder 2">
            <a:extLst>
              <a:ext uri="{FF2B5EF4-FFF2-40B4-BE49-F238E27FC236}">
                <a16:creationId xmlns:a16="http://schemas.microsoft.com/office/drawing/2014/main" id="{6E68AF01-1A26-4E39-996E-F7BB6B4606C5}"/>
              </a:ext>
            </a:extLst>
          </p:cNvPr>
          <p:cNvSpPr>
            <a:spLocks noGrp="1"/>
          </p:cNvSpPr>
          <p:nvPr>
            <p:ph idx="1"/>
          </p:nvPr>
        </p:nvSpPr>
        <p:spPr/>
        <p:txBody>
          <a:bodyPr/>
          <a:lstStyle/>
          <a:p>
            <a:r>
              <a:rPr lang="en-US"/>
              <a:t>All packages are ‘locked’ upon submission</a:t>
            </a:r>
          </a:p>
          <a:p>
            <a:r>
              <a:rPr lang="en-US"/>
              <a:t>Packages may be ‘unlocked’ and returned prior to board review if required forms are missing</a:t>
            </a:r>
          </a:p>
          <a:p>
            <a:r>
              <a:rPr lang="en-US"/>
              <a:t>Follow document upload instructions to add missing documents to package</a:t>
            </a:r>
          </a:p>
          <a:p>
            <a:r>
              <a:rPr lang="en-US"/>
              <a:t>Mark Revisions Complete</a:t>
            </a:r>
          </a:p>
          <a:p>
            <a:endParaRPr lang="en-US"/>
          </a:p>
          <a:p>
            <a:endParaRPr lang="en-US"/>
          </a:p>
        </p:txBody>
      </p:sp>
      <p:sp>
        <p:nvSpPr>
          <p:cNvPr id="4" name="Slide Number Placeholder 3">
            <a:extLst>
              <a:ext uri="{FF2B5EF4-FFF2-40B4-BE49-F238E27FC236}">
                <a16:creationId xmlns:a16="http://schemas.microsoft.com/office/drawing/2014/main" id="{D2E3CB80-DF6F-477A-B258-A3D06FEE13F9}"/>
              </a:ext>
            </a:extLst>
          </p:cNvPr>
          <p:cNvSpPr>
            <a:spLocks noGrp="1"/>
          </p:cNvSpPr>
          <p:nvPr>
            <p:ph type="sldNum" sz="quarter" idx="10"/>
          </p:nvPr>
        </p:nvSpPr>
        <p:spPr/>
        <p:txBody>
          <a:bodyPr/>
          <a:lstStyle/>
          <a:p>
            <a:pPr>
              <a:defRPr/>
            </a:pPr>
            <a:fld id="{C32E41BC-F3C7-4440-964A-79A2B9AB8CF4}" type="slidenum">
              <a:rPr lang="en-US" smtClean="0"/>
              <a:pPr>
                <a:defRPr/>
              </a:pPr>
              <a:t>28</a:t>
            </a:fld>
            <a:endParaRPr lang="en-US"/>
          </a:p>
        </p:txBody>
      </p:sp>
      <p:pic>
        <p:nvPicPr>
          <p:cNvPr id="5" name="Picture 4">
            <a:extLst>
              <a:ext uri="{FF2B5EF4-FFF2-40B4-BE49-F238E27FC236}">
                <a16:creationId xmlns:a16="http://schemas.microsoft.com/office/drawing/2014/main" id="{4127CB37-903B-4CDD-A98B-E65FAB2E3C5A}"/>
              </a:ext>
            </a:extLst>
          </p:cNvPr>
          <p:cNvPicPr>
            <a:picLocks noChangeAspect="1"/>
          </p:cNvPicPr>
          <p:nvPr/>
        </p:nvPicPr>
        <p:blipFill>
          <a:blip r:embed="rId3"/>
          <a:stretch>
            <a:fillRect/>
          </a:stretch>
        </p:blipFill>
        <p:spPr>
          <a:xfrm>
            <a:off x="494740" y="3651437"/>
            <a:ext cx="3963826" cy="2422338"/>
          </a:xfrm>
          <a:prstGeom prst="rect">
            <a:avLst/>
          </a:prstGeom>
          <a:ln>
            <a:solidFill>
              <a:srgbClr val="003399"/>
            </a:solidFill>
          </a:ln>
        </p:spPr>
      </p:pic>
      <p:pic>
        <p:nvPicPr>
          <p:cNvPr id="6" name="Picture 5">
            <a:extLst>
              <a:ext uri="{FF2B5EF4-FFF2-40B4-BE49-F238E27FC236}">
                <a16:creationId xmlns:a16="http://schemas.microsoft.com/office/drawing/2014/main" id="{64F3FD66-605F-40F4-BE16-13C8E1A0A239}"/>
              </a:ext>
            </a:extLst>
          </p:cNvPr>
          <p:cNvPicPr>
            <a:picLocks noChangeAspect="1"/>
          </p:cNvPicPr>
          <p:nvPr/>
        </p:nvPicPr>
        <p:blipFill rotWithShape="1">
          <a:blip r:embed="rId4"/>
          <a:srcRect r="14521"/>
          <a:stretch/>
        </p:blipFill>
        <p:spPr>
          <a:xfrm>
            <a:off x="4572000" y="3663950"/>
            <a:ext cx="4152340" cy="2409825"/>
          </a:xfrm>
          <a:prstGeom prst="rect">
            <a:avLst/>
          </a:prstGeom>
          <a:ln>
            <a:solidFill>
              <a:srgbClr val="003399"/>
            </a:solidFill>
          </a:ln>
        </p:spPr>
      </p:pic>
    </p:spTree>
    <p:extLst>
      <p:ext uri="{BB962C8B-B14F-4D97-AF65-F5344CB8AC3E}">
        <p14:creationId xmlns:p14="http://schemas.microsoft.com/office/powerpoint/2010/main" val="966494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FC14-9753-4C1A-A772-123A1C49F94C}"/>
              </a:ext>
            </a:extLst>
          </p:cNvPr>
          <p:cNvSpPr>
            <a:spLocks noGrp="1"/>
          </p:cNvSpPr>
          <p:nvPr>
            <p:ph type="title"/>
          </p:nvPr>
        </p:nvSpPr>
        <p:spPr/>
        <p:txBody>
          <a:bodyPr/>
          <a:lstStyle/>
          <a:p>
            <a:r>
              <a:rPr lang="en-US" sz="4000"/>
              <a:t>Subsequent Packages</a:t>
            </a:r>
          </a:p>
        </p:txBody>
      </p:sp>
      <p:sp>
        <p:nvSpPr>
          <p:cNvPr id="4" name="Slide Number Placeholder 3">
            <a:extLst>
              <a:ext uri="{FF2B5EF4-FFF2-40B4-BE49-F238E27FC236}">
                <a16:creationId xmlns:a16="http://schemas.microsoft.com/office/drawing/2014/main" id="{1EB75B83-F239-4C12-B117-D9A9FD50BBE9}"/>
              </a:ext>
            </a:extLst>
          </p:cNvPr>
          <p:cNvSpPr>
            <a:spLocks noGrp="1"/>
          </p:cNvSpPr>
          <p:nvPr>
            <p:ph type="sldNum" sz="quarter" idx="10"/>
          </p:nvPr>
        </p:nvSpPr>
        <p:spPr/>
        <p:txBody>
          <a:bodyPr/>
          <a:lstStyle/>
          <a:p>
            <a:pPr>
              <a:defRPr/>
            </a:pPr>
            <a:fld id="{C32E41BC-F3C7-4440-964A-79A2B9AB8CF4}" type="slidenum">
              <a:rPr lang="en-US" smtClean="0"/>
              <a:pPr>
                <a:defRPr/>
              </a:pPr>
              <a:t>29</a:t>
            </a:fld>
            <a:endParaRPr lang="en-US"/>
          </a:p>
        </p:txBody>
      </p:sp>
      <p:pic>
        <p:nvPicPr>
          <p:cNvPr id="8" name="Content Placeholder 7">
            <a:extLst>
              <a:ext uri="{FF2B5EF4-FFF2-40B4-BE49-F238E27FC236}">
                <a16:creationId xmlns:a16="http://schemas.microsoft.com/office/drawing/2014/main" id="{BA89CCEC-02F6-4D6E-92E5-0A3846794547}"/>
              </a:ext>
            </a:extLst>
          </p:cNvPr>
          <p:cNvPicPr>
            <a:picLocks noGrp="1" noChangeAspect="1"/>
          </p:cNvPicPr>
          <p:nvPr>
            <p:ph idx="1"/>
          </p:nvPr>
        </p:nvPicPr>
        <p:blipFill rotWithShape="1">
          <a:blip r:embed="rId3"/>
          <a:srcRect r="47644"/>
          <a:stretch/>
        </p:blipFill>
        <p:spPr>
          <a:xfrm>
            <a:off x="438150" y="2082800"/>
            <a:ext cx="3810000" cy="3895725"/>
          </a:xfrm>
          <a:prstGeom prst="rect">
            <a:avLst/>
          </a:prstGeom>
        </p:spPr>
      </p:pic>
      <p:sp>
        <p:nvSpPr>
          <p:cNvPr id="10" name="Rectangle 9">
            <a:extLst>
              <a:ext uri="{FF2B5EF4-FFF2-40B4-BE49-F238E27FC236}">
                <a16:creationId xmlns:a16="http://schemas.microsoft.com/office/drawing/2014/main" id="{2BC08FC4-AD71-4039-A7F9-03142776E96A}"/>
              </a:ext>
            </a:extLst>
          </p:cNvPr>
          <p:cNvSpPr/>
          <p:nvPr/>
        </p:nvSpPr>
        <p:spPr>
          <a:xfrm>
            <a:off x="4445002" y="2031425"/>
            <a:ext cx="3810000" cy="646331"/>
          </a:xfrm>
          <a:prstGeom prst="rect">
            <a:avLst/>
          </a:prstGeom>
        </p:spPr>
        <p:txBody>
          <a:bodyPr wrap="square">
            <a:spAutoFit/>
          </a:bodyPr>
          <a:lstStyle/>
          <a:p>
            <a:pPr marL="285750" indent="-285750">
              <a:buFont typeface="Arial" panose="020B0604020202020204" pitchFamily="34" charset="0"/>
              <a:buChar char="•"/>
            </a:pPr>
            <a:r>
              <a:rPr lang="en-US">
                <a:latin typeface="+mj-lt"/>
              </a:rPr>
              <a:t>Select ‘Create a New Package’</a:t>
            </a:r>
          </a:p>
          <a:p>
            <a:pPr marL="285750" indent="-285750">
              <a:buFont typeface="Arial" panose="020B0604020202020204" pitchFamily="34" charset="0"/>
              <a:buChar char="•"/>
            </a:pPr>
            <a:r>
              <a:rPr lang="en-US">
                <a:latin typeface="+mj-lt"/>
              </a:rPr>
              <a:t>Repeat Steps 1 - 6</a:t>
            </a:r>
          </a:p>
        </p:txBody>
      </p:sp>
    </p:spTree>
    <p:extLst>
      <p:ext uri="{BB962C8B-B14F-4D97-AF65-F5344CB8AC3E}">
        <p14:creationId xmlns:p14="http://schemas.microsoft.com/office/powerpoint/2010/main" val="1404034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FDDB-DEFA-43D4-A1C3-441731C9A99E}"/>
              </a:ext>
            </a:extLst>
          </p:cNvPr>
          <p:cNvSpPr>
            <a:spLocks noGrp="1"/>
          </p:cNvSpPr>
          <p:nvPr>
            <p:ph type="title"/>
          </p:nvPr>
        </p:nvSpPr>
        <p:spPr/>
        <p:txBody>
          <a:bodyPr/>
          <a:lstStyle/>
          <a:p>
            <a:r>
              <a:rPr lang="en-US" sz="4000"/>
              <a:t>Important Process Changes</a:t>
            </a:r>
          </a:p>
        </p:txBody>
      </p:sp>
      <p:sp>
        <p:nvSpPr>
          <p:cNvPr id="3" name="Content Placeholder 2">
            <a:extLst>
              <a:ext uri="{FF2B5EF4-FFF2-40B4-BE49-F238E27FC236}">
                <a16:creationId xmlns:a16="http://schemas.microsoft.com/office/drawing/2014/main" id="{95E54D92-94B2-4297-ACB2-0DDC322C1626}"/>
              </a:ext>
            </a:extLst>
          </p:cNvPr>
          <p:cNvSpPr>
            <a:spLocks noGrp="1"/>
          </p:cNvSpPr>
          <p:nvPr>
            <p:ph idx="1"/>
          </p:nvPr>
        </p:nvSpPr>
        <p:spPr/>
        <p:txBody>
          <a:bodyPr/>
          <a:lstStyle/>
          <a:p>
            <a:r>
              <a:rPr lang="en-US" b="1" u="sng"/>
              <a:t>All </a:t>
            </a:r>
            <a:r>
              <a:rPr lang="en-US" b="1" u="sng">
                <a:solidFill>
                  <a:srgbClr val="FF0000"/>
                </a:solidFill>
              </a:rPr>
              <a:t>new</a:t>
            </a:r>
            <a:r>
              <a:rPr lang="en-US" b="1" u="sng"/>
              <a:t> PI/SC and LSI study applications must be routed </a:t>
            </a:r>
            <a:r>
              <a:rPr lang="en-US" b="1" u="sng">
                <a:solidFill>
                  <a:srgbClr val="FF0000"/>
                </a:solidFill>
              </a:rPr>
              <a:t>through the local research administration</a:t>
            </a:r>
          </a:p>
          <a:p>
            <a:pPr lvl="1"/>
            <a:r>
              <a:rPr lang="en-US" b="1" u="sng"/>
              <a:t>In place of the previous 15-day waiting period for local context reviews</a:t>
            </a:r>
          </a:p>
          <a:p>
            <a:pPr lvl="1"/>
            <a:r>
              <a:rPr lang="en-US" b="1" u="sng"/>
              <a:t>What is required from this Research Office Review</a:t>
            </a:r>
          </a:p>
          <a:p>
            <a:pPr lvl="2"/>
            <a:r>
              <a:rPr lang="en-US" b="1" u="sng"/>
              <a:t>Depends on your local SOPs</a:t>
            </a:r>
          </a:p>
          <a:p>
            <a:pPr lvl="2"/>
            <a:r>
              <a:rPr lang="en-US" b="1" u="sng"/>
              <a:t>We would recommend a review for local context input</a:t>
            </a:r>
          </a:p>
          <a:p>
            <a:r>
              <a:rPr lang="en-US" b="1" u="sng"/>
              <a:t>All </a:t>
            </a:r>
            <a:r>
              <a:rPr lang="en-US" b="1" u="sng">
                <a:solidFill>
                  <a:srgbClr val="FF0000"/>
                </a:solidFill>
              </a:rPr>
              <a:t>post-approval </a:t>
            </a:r>
            <a:r>
              <a:rPr lang="en-US" b="1" u="sng"/>
              <a:t>actions are to be submitted </a:t>
            </a:r>
            <a:r>
              <a:rPr lang="en-US" b="1" u="sng">
                <a:solidFill>
                  <a:srgbClr val="FF0000"/>
                </a:solidFill>
              </a:rPr>
              <a:t>directly to the CIRB</a:t>
            </a:r>
          </a:p>
          <a:p>
            <a:endParaRPr lang="en-US" b="1">
              <a:solidFill>
                <a:srgbClr val="FF0000"/>
              </a:solidFill>
            </a:endParaRPr>
          </a:p>
          <a:p>
            <a:endParaRPr lang="en-US" b="1">
              <a:solidFill>
                <a:srgbClr val="FF0000"/>
              </a:solidFill>
            </a:endParaRPr>
          </a:p>
          <a:p>
            <a:endParaRPr lang="en-US"/>
          </a:p>
        </p:txBody>
      </p:sp>
      <p:sp>
        <p:nvSpPr>
          <p:cNvPr id="4" name="Slide Number Placeholder 3">
            <a:extLst>
              <a:ext uri="{FF2B5EF4-FFF2-40B4-BE49-F238E27FC236}">
                <a16:creationId xmlns:a16="http://schemas.microsoft.com/office/drawing/2014/main" id="{6FF75A37-9A9A-4B5D-96FB-22CB8D98CF0D}"/>
              </a:ext>
            </a:extLst>
          </p:cNvPr>
          <p:cNvSpPr>
            <a:spLocks noGrp="1"/>
          </p:cNvSpPr>
          <p:nvPr>
            <p:ph type="sldNum" sz="quarter" idx="10"/>
          </p:nvPr>
        </p:nvSpPr>
        <p:spPr/>
        <p:txBody>
          <a:bodyPr/>
          <a:lstStyle/>
          <a:p>
            <a:pPr>
              <a:defRPr/>
            </a:pPr>
            <a:fld id="{C32E41BC-F3C7-4440-964A-79A2B9AB8CF4}" type="slidenum">
              <a:rPr lang="en-US" smtClean="0"/>
              <a:pPr>
                <a:defRPr/>
              </a:pPr>
              <a:t>3</a:t>
            </a:fld>
            <a:endParaRPr lang="en-US"/>
          </a:p>
        </p:txBody>
      </p:sp>
      <p:pic>
        <p:nvPicPr>
          <p:cNvPr id="5" name="Picture 4">
            <a:extLst>
              <a:ext uri="{FF2B5EF4-FFF2-40B4-BE49-F238E27FC236}">
                <a16:creationId xmlns:a16="http://schemas.microsoft.com/office/drawing/2014/main" id="{70F94225-39F7-473A-80CB-C0EB4BBC7A78}"/>
              </a:ext>
            </a:extLst>
          </p:cNvPr>
          <p:cNvPicPr>
            <a:picLocks noChangeAspect="1"/>
          </p:cNvPicPr>
          <p:nvPr/>
        </p:nvPicPr>
        <p:blipFill>
          <a:blip r:embed="rId3"/>
          <a:stretch>
            <a:fillRect/>
          </a:stretch>
        </p:blipFill>
        <p:spPr>
          <a:xfrm>
            <a:off x="523905" y="4378020"/>
            <a:ext cx="8096190" cy="2054530"/>
          </a:xfrm>
          <a:prstGeom prst="rect">
            <a:avLst/>
          </a:prstGeom>
        </p:spPr>
      </p:pic>
    </p:spTree>
    <p:extLst>
      <p:ext uri="{BB962C8B-B14F-4D97-AF65-F5344CB8AC3E}">
        <p14:creationId xmlns:p14="http://schemas.microsoft.com/office/powerpoint/2010/main" val="632382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22F0-F2C3-4E1A-B65E-D28A50152E18}"/>
              </a:ext>
            </a:extLst>
          </p:cNvPr>
          <p:cNvSpPr>
            <a:spLocks noGrp="1"/>
          </p:cNvSpPr>
          <p:nvPr>
            <p:ph type="title"/>
          </p:nvPr>
        </p:nvSpPr>
        <p:spPr/>
        <p:txBody>
          <a:bodyPr/>
          <a:lstStyle/>
          <a:p>
            <a:r>
              <a:rPr lang="en-US" sz="4000"/>
              <a:t>In Summary …</a:t>
            </a:r>
          </a:p>
        </p:txBody>
      </p:sp>
      <p:sp>
        <p:nvSpPr>
          <p:cNvPr id="3" name="Content Placeholder 2">
            <a:extLst>
              <a:ext uri="{FF2B5EF4-FFF2-40B4-BE49-F238E27FC236}">
                <a16:creationId xmlns:a16="http://schemas.microsoft.com/office/drawing/2014/main" id="{6E7C4C24-D3A6-4A2B-BDE9-0221F9A2F547}"/>
              </a:ext>
            </a:extLst>
          </p:cNvPr>
          <p:cNvSpPr>
            <a:spLocks noGrp="1"/>
          </p:cNvSpPr>
          <p:nvPr>
            <p:ph idx="1"/>
          </p:nvPr>
        </p:nvSpPr>
        <p:spPr/>
        <p:txBody>
          <a:bodyPr/>
          <a:lstStyle/>
          <a:p>
            <a:r>
              <a:rPr lang="en-US" b="1" u="sng"/>
              <a:t>All </a:t>
            </a:r>
            <a:r>
              <a:rPr lang="en-US" b="1" u="sng">
                <a:solidFill>
                  <a:srgbClr val="FF0000"/>
                </a:solidFill>
              </a:rPr>
              <a:t>new</a:t>
            </a:r>
            <a:r>
              <a:rPr lang="en-US" b="1" u="sng"/>
              <a:t> PI/SC and LSI study applications must be routed </a:t>
            </a:r>
            <a:r>
              <a:rPr lang="en-US" b="1" u="sng">
                <a:solidFill>
                  <a:srgbClr val="FF0000"/>
                </a:solidFill>
              </a:rPr>
              <a:t>through the local research administration</a:t>
            </a:r>
            <a:endParaRPr lang="en-US"/>
          </a:p>
          <a:p>
            <a:r>
              <a:rPr lang="en-US" b="1" u="sng"/>
              <a:t>All </a:t>
            </a:r>
            <a:r>
              <a:rPr lang="en-US" b="1" u="sng">
                <a:solidFill>
                  <a:srgbClr val="FF0000"/>
                </a:solidFill>
              </a:rPr>
              <a:t>post-approval </a:t>
            </a:r>
            <a:r>
              <a:rPr lang="en-US" b="1" u="sng"/>
              <a:t>actions may be submitted </a:t>
            </a:r>
            <a:r>
              <a:rPr lang="en-US" b="1" u="sng">
                <a:solidFill>
                  <a:srgbClr val="FF0000"/>
                </a:solidFill>
              </a:rPr>
              <a:t>directly to the CIRB</a:t>
            </a:r>
          </a:p>
          <a:p>
            <a:endParaRPr lang="en-US" b="1" u="sng">
              <a:solidFill>
                <a:srgbClr val="FF0000"/>
              </a:solidFill>
            </a:endParaRPr>
          </a:p>
          <a:p>
            <a:endParaRPr lang="en-US"/>
          </a:p>
        </p:txBody>
      </p:sp>
      <p:sp>
        <p:nvSpPr>
          <p:cNvPr id="4" name="Slide Number Placeholder 3">
            <a:extLst>
              <a:ext uri="{FF2B5EF4-FFF2-40B4-BE49-F238E27FC236}">
                <a16:creationId xmlns:a16="http://schemas.microsoft.com/office/drawing/2014/main" id="{5955071E-A2C2-47C0-A1A5-9DFFF8D17B42}"/>
              </a:ext>
            </a:extLst>
          </p:cNvPr>
          <p:cNvSpPr>
            <a:spLocks noGrp="1"/>
          </p:cNvSpPr>
          <p:nvPr>
            <p:ph type="sldNum" sz="quarter" idx="10"/>
          </p:nvPr>
        </p:nvSpPr>
        <p:spPr/>
        <p:txBody>
          <a:bodyPr/>
          <a:lstStyle/>
          <a:p>
            <a:pPr>
              <a:defRPr/>
            </a:pPr>
            <a:fld id="{C32E41BC-F3C7-4440-964A-79A2B9AB8CF4}" type="slidenum">
              <a:rPr lang="en-US" smtClean="0"/>
              <a:pPr>
                <a:defRPr/>
              </a:pPr>
              <a:t>30</a:t>
            </a:fld>
            <a:endParaRPr lang="en-US"/>
          </a:p>
        </p:txBody>
      </p:sp>
      <p:pic>
        <p:nvPicPr>
          <p:cNvPr id="5" name="Picture 4" descr="A picture containing white&#10;&#10;Description automatically generated">
            <a:extLst>
              <a:ext uri="{FF2B5EF4-FFF2-40B4-BE49-F238E27FC236}">
                <a16:creationId xmlns:a16="http://schemas.microsoft.com/office/drawing/2014/main" id="{E10EEA2B-5ACE-4851-A286-02A762DA835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4763" b="24420"/>
          <a:stretch/>
        </p:blipFill>
        <p:spPr>
          <a:xfrm>
            <a:off x="589547" y="4164934"/>
            <a:ext cx="8097253" cy="2057400"/>
          </a:xfrm>
          <a:prstGeom prst="rect">
            <a:avLst/>
          </a:prstGeom>
        </p:spPr>
      </p:pic>
    </p:spTree>
    <p:extLst>
      <p:ext uri="{BB962C8B-B14F-4D97-AF65-F5344CB8AC3E}">
        <p14:creationId xmlns:p14="http://schemas.microsoft.com/office/powerpoint/2010/main" val="423791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6A8B-0DF2-4486-B854-1E7514CE980C}"/>
              </a:ext>
            </a:extLst>
          </p:cNvPr>
          <p:cNvSpPr>
            <a:spLocks noGrp="1"/>
          </p:cNvSpPr>
          <p:nvPr>
            <p:ph type="title"/>
          </p:nvPr>
        </p:nvSpPr>
        <p:spPr/>
        <p:txBody>
          <a:bodyPr/>
          <a:lstStyle/>
          <a:p>
            <a:r>
              <a:rPr lang="en-US" sz="4000"/>
              <a:t>Additional Guidance</a:t>
            </a:r>
            <a:endParaRPr lang="en-US"/>
          </a:p>
        </p:txBody>
      </p:sp>
      <p:sp>
        <p:nvSpPr>
          <p:cNvPr id="3" name="Content Placeholder 2">
            <a:extLst>
              <a:ext uri="{FF2B5EF4-FFF2-40B4-BE49-F238E27FC236}">
                <a16:creationId xmlns:a16="http://schemas.microsoft.com/office/drawing/2014/main" id="{FF5FBE01-72AC-44D0-942F-4DB603777500}"/>
              </a:ext>
            </a:extLst>
          </p:cNvPr>
          <p:cNvSpPr>
            <a:spLocks noGrp="1"/>
          </p:cNvSpPr>
          <p:nvPr>
            <p:ph idx="1"/>
          </p:nvPr>
        </p:nvSpPr>
        <p:spPr>
          <a:xfrm>
            <a:off x="457200" y="1840347"/>
            <a:ext cx="8229600" cy="4203892"/>
          </a:xfrm>
        </p:spPr>
        <p:txBody>
          <a:bodyPr/>
          <a:lstStyle/>
          <a:p>
            <a:pPr marL="0" indent="0" algn="ctr">
              <a:buNone/>
            </a:pPr>
            <a:r>
              <a:rPr lang="en-US" sz="2000"/>
              <a:t>All guidance documents for the VA CIRB are posted in the Forms and Templates library</a:t>
            </a:r>
          </a:p>
          <a:p>
            <a:pPr marL="457200" lvl="1" indent="0">
              <a:buNone/>
            </a:pPr>
            <a:endParaRPr lang="en-US"/>
          </a:p>
          <a:p>
            <a:pPr lvl="1"/>
            <a:endParaRPr lang="en-US"/>
          </a:p>
          <a:p>
            <a:endParaRPr lang="en-US" sz="2000"/>
          </a:p>
        </p:txBody>
      </p:sp>
      <p:sp>
        <p:nvSpPr>
          <p:cNvPr id="4" name="Slide Number Placeholder 3">
            <a:extLst>
              <a:ext uri="{FF2B5EF4-FFF2-40B4-BE49-F238E27FC236}">
                <a16:creationId xmlns:a16="http://schemas.microsoft.com/office/drawing/2014/main" id="{F021A73F-CF9C-4A44-BF4D-05232B03D0AF}"/>
              </a:ext>
            </a:extLst>
          </p:cNvPr>
          <p:cNvSpPr>
            <a:spLocks noGrp="1"/>
          </p:cNvSpPr>
          <p:nvPr>
            <p:ph type="sldNum" sz="quarter" idx="10"/>
          </p:nvPr>
        </p:nvSpPr>
        <p:spPr/>
        <p:txBody>
          <a:bodyPr/>
          <a:lstStyle/>
          <a:p>
            <a:pPr>
              <a:defRPr/>
            </a:pPr>
            <a:fld id="{C32E41BC-F3C7-4440-964A-79A2B9AB8CF4}" type="slidenum">
              <a:rPr lang="en-US" smtClean="0"/>
              <a:pPr>
                <a:defRPr/>
              </a:pPr>
              <a:t>31</a:t>
            </a:fld>
            <a:endParaRPr lang="en-US"/>
          </a:p>
        </p:txBody>
      </p:sp>
      <p:pic>
        <p:nvPicPr>
          <p:cNvPr id="6" name="Picture 5">
            <a:extLst>
              <a:ext uri="{FF2B5EF4-FFF2-40B4-BE49-F238E27FC236}">
                <a16:creationId xmlns:a16="http://schemas.microsoft.com/office/drawing/2014/main" id="{503B1652-96EC-4AA5-844F-CCDC5D8B9DAE}"/>
              </a:ext>
            </a:extLst>
          </p:cNvPr>
          <p:cNvPicPr>
            <a:picLocks noChangeAspect="1"/>
          </p:cNvPicPr>
          <p:nvPr/>
        </p:nvPicPr>
        <p:blipFill>
          <a:blip r:embed="rId3"/>
          <a:stretch>
            <a:fillRect/>
          </a:stretch>
        </p:blipFill>
        <p:spPr>
          <a:xfrm>
            <a:off x="715363" y="2603862"/>
            <a:ext cx="7417181" cy="3979500"/>
          </a:xfrm>
          <a:prstGeom prst="rect">
            <a:avLst/>
          </a:prstGeom>
        </p:spPr>
      </p:pic>
    </p:spTree>
    <p:extLst>
      <p:ext uri="{BB962C8B-B14F-4D97-AF65-F5344CB8AC3E}">
        <p14:creationId xmlns:p14="http://schemas.microsoft.com/office/powerpoint/2010/main" val="316713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6A8B-0DF2-4486-B854-1E7514CE980C}"/>
              </a:ext>
            </a:extLst>
          </p:cNvPr>
          <p:cNvSpPr>
            <a:spLocks noGrp="1"/>
          </p:cNvSpPr>
          <p:nvPr>
            <p:ph type="title"/>
          </p:nvPr>
        </p:nvSpPr>
        <p:spPr/>
        <p:txBody>
          <a:bodyPr/>
          <a:lstStyle/>
          <a:p>
            <a:r>
              <a:rPr lang="en-US" sz="4000"/>
              <a:t>Additional Guidance</a:t>
            </a:r>
            <a:endParaRPr lang="en-US"/>
          </a:p>
        </p:txBody>
      </p:sp>
      <p:sp>
        <p:nvSpPr>
          <p:cNvPr id="3" name="Content Placeholder 2">
            <a:extLst>
              <a:ext uri="{FF2B5EF4-FFF2-40B4-BE49-F238E27FC236}">
                <a16:creationId xmlns:a16="http://schemas.microsoft.com/office/drawing/2014/main" id="{FF5FBE01-72AC-44D0-942F-4DB603777500}"/>
              </a:ext>
            </a:extLst>
          </p:cNvPr>
          <p:cNvSpPr>
            <a:spLocks noGrp="1"/>
          </p:cNvSpPr>
          <p:nvPr>
            <p:ph idx="1"/>
          </p:nvPr>
        </p:nvSpPr>
        <p:spPr>
          <a:xfrm>
            <a:off x="457200" y="1935651"/>
            <a:ext cx="8229600" cy="859308"/>
          </a:xfrm>
        </p:spPr>
        <p:txBody>
          <a:bodyPr/>
          <a:lstStyle/>
          <a:p>
            <a:r>
              <a:rPr lang="en-US" sz="2000"/>
              <a:t>VAIRRS SharePoint Portal: </a:t>
            </a:r>
            <a:r>
              <a:rPr lang="en-US" sz="2000">
                <a:hlinkClick r:id="rId3"/>
              </a:rPr>
              <a:t>https://dvagov.sharepoint.com/sites/VHAORPPE/VAIRRS</a:t>
            </a:r>
            <a:endParaRPr lang="en-US" sz="2000"/>
          </a:p>
          <a:p>
            <a:r>
              <a:rPr lang="en-US" sz="2000"/>
              <a:t>VAIRRS Website: </a:t>
            </a:r>
            <a:r>
              <a:rPr lang="en-US" sz="2000">
                <a:hlinkClick r:id="rId4"/>
              </a:rPr>
              <a:t>https://www.research.va.gov/programs/orppe/vairrs/default.cfm</a:t>
            </a:r>
            <a:endParaRPr lang="en-US" sz="2000"/>
          </a:p>
          <a:p>
            <a:r>
              <a:rPr lang="en-US" sz="2000"/>
              <a:t>For questions regarding local submission procedures:</a:t>
            </a:r>
          </a:p>
          <a:p>
            <a:pPr lvl="1"/>
            <a:r>
              <a:rPr lang="en-US" sz="2000"/>
              <a:t>Contact your local research office</a:t>
            </a:r>
          </a:p>
          <a:p>
            <a:r>
              <a:rPr lang="en-US" sz="2000"/>
              <a:t>For questions related to CIRB processes:</a:t>
            </a:r>
          </a:p>
          <a:p>
            <a:pPr lvl="1"/>
            <a:r>
              <a:rPr lang="en-US" sz="2000"/>
              <a:t>Contact the IRB Manager</a:t>
            </a:r>
          </a:p>
          <a:p>
            <a:r>
              <a:rPr lang="en-US" sz="2000"/>
              <a:t>For questions related to the VAIRRS program:</a:t>
            </a:r>
          </a:p>
          <a:p>
            <a:pPr lvl="1"/>
            <a:r>
              <a:rPr lang="en-US" sz="2000"/>
              <a:t>Contact </a:t>
            </a:r>
            <a:r>
              <a:rPr lang="en-US" sz="2000">
                <a:hlinkClick r:id="rId5"/>
              </a:rPr>
              <a:t>VAIRRS@va.gov</a:t>
            </a:r>
            <a:endParaRPr lang="en-US" sz="2000"/>
          </a:p>
          <a:p>
            <a:r>
              <a:rPr lang="en-US" sz="2000"/>
              <a:t>For technical issues with IRBNet:</a:t>
            </a:r>
          </a:p>
          <a:p>
            <a:pPr lvl="1"/>
            <a:r>
              <a:rPr lang="en-US" sz="2000"/>
              <a:t>Contact IRBNet Support at govsupport@irbnet.org</a:t>
            </a:r>
          </a:p>
          <a:p>
            <a:pPr marL="457200" lvl="1" indent="0">
              <a:buNone/>
            </a:pPr>
            <a:endParaRPr lang="en-US"/>
          </a:p>
          <a:p>
            <a:pPr lvl="1"/>
            <a:endParaRPr lang="en-US"/>
          </a:p>
          <a:p>
            <a:endParaRPr lang="en-US" sz="2000"/>
          </a:p>
        </p:txBody>
      </p:sp>
      <p:sp>
        <p:nvSpPr>
          <p:cNvPr id="4" name="Slide Number Placeholder 3">
            <a:extLst>
              <a:ext uri="{FF2B5EF4-FFF2-40B4-BE49-F238E27FC236}">
                <a16:creationId xmlns:a16="http://schemas.microsoft.com/office/drawing/2014/main" id="{F021A73F-CF9C-4A44-BF4D-05232B03D0AF}"/>
              </a:ext>
            </a:extLst>
          </p:cNvPr>
          <p:cNvSpPr>
            <a:spLocks noGrp="1"/>
          </p:cNvSpPr>
          <p:nvPr>
            <p:ph type="sldNum" sz="quarter" idx="10"/>
          </p:nvPr>
        </p:nvSpPr>
        <p:spPr/>
        <p:txBody>
          <a:bodyPr/>
          <a:lstStyle/>
          <a:p>
            <a:pPr>
              <a:defRPr/>
            </a:pPr>
            <a:fld id="{C32E41BC-F3C7-4440-964A-79A2B9AB8CF4}" type="slidenum">
              <a:rPr lang="en-US" smtClean="0"/>
              <a:pPr>
                <a:defRPr/>
              </a:pPr>
              <a:t>32</a:t>
            </a:fld>
            <a:endParaRPr lang="en-US"/>
          </a:p>
        </p:txBody>
      </p:sp>
    </p:spTree>
    <p:extLst>
      <p:ext uri="{BB962C8B-B14F-4D97-AF65-F5344CB8AC3E}">
        <p14:creationId xmlns:p14="http://schemas.microsoft.com/office/powerpoint/2010/main" val="3652977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C712-4ADD-4A79-B64A-B90B46CA7942}"/>
              </a:ext>
            </a:extLst>
          </p:cNvPr>
          <p:cNvSpPr>
            <a:spLocks noGrp="1"/>
          </p:cNvSpPr>
          <p:nvPr>
            <p:ph type="title"/>
          </p:nvPr>
        </p:nvSpPr>
        <p:spPr/>
        <p:txBody>
          <a:bodyPr/>
          <a:lstStyle/>
          <a:p>
            <a:pPr algn="ctr"/>
            <a:r>
              <a:rPr lang="en-US" sz="4000"/>
              <a:t>Thank You for Attending!</a:t>
            </a:r>
          </a:p>
        </p:txBody>
      </p:sp>
      <p:sp>
        <p:nvSpPr>
          <p:cNvPr id="4" name="Slide Number Placeholder 3">
            <a:extLst>
              <a:ext uri="{FF2B5EF4-FFF2-40B4-BE49-F238E27FC236}">
                <a16:creationId xmlns:a16="http://schemas.microsoft.com/office/drawing/2014/main" id="{153760FC-0946-47B7-93EE-4EA51DA34CC3}"/>
              </a:ext>
            </a:extLst>
          </p:cNvPr>
          <p:cNvSpPr>
            <a:spLocks noGrp="1"/>
          </p:cNvSpPr>
          <p:nvPr>
            <p:ph type="sldNum" sz="quarter" idx="10"/>
          </p:nvPr>
        </p:nvSpPr>
        <p:spPr/>
        <p:txBody>
          <a:bodyPr/>
          <a:lstStyle/>
          <a:p>
            <a:pPr>
              <a:defRPr/>
            </a:pPr>
            <a:fld id="{C32E41BC-F3C7-4440-964A-79A2B9AB8CF4}" type="slidenum">
              <a:rPr lang="en-US" smtClean="0"/>
              <a:pPr>
                <a:defRPr/>
              </a:pPr>
              <a:t>33</a:t>
            </a:fld>
            <a:endParaRPr lang="en-US"/>
          </a:p>
        </p:txBody>
      </p:sp>
      <p:pic>
        <p:nvPicPr>
          <p:cNvPr id="9" name="Picture 8">
            <a:extLst>
              <a:ext uri="{FF2B5EF4-FFF2-40B4-BE49-F238E27FC236}">
                <a16:creationId xmlns:a16="http://schemas.microsoft.com/office/drawing/2014/main" id="{6A37A71A-AC87-4DBB-87B7-88265F56BF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51670" y="2041999"/>
            <a:ext cx="4640660" cy="3480495"/>
          </a:xfrm>
          <a:prstGeom prst="rect">
            <a:avLst/>
          </a:prstGeom>
        </p:spPr>
      </p:pic>
    </p:spTree>
    <p:extLst>
      <p:ext uri="{BB962C8B-B14F-4D97-AF65-F5344CB8AC3E}">
        <p14:creationId xmlns:p14="http://schemas.microsoft.com/office/powerpoint/2010/main" val="1187720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E829-A7F5-4B4F-AAAE-07122A358B69}"/>
              </a:ext>
            </a:extLst>
          </p:cNvPr>
          <p:cNvSpPr>
            <a:spLocks noGrp="1"/>
          </p:cNvSpPr>
          <p:nvPr>
            <p:ph type="title"/>
          </p:nvPr>
        </p:nvSpPr>
        <p:spPr/>
        <p:txBody>
          <a:bodyPr/>
          <a:lstStyle/>
          <a:p>
            <a:pPr algn="ctr"/>
            <a:r>
              <a:rPr lang="en-US" sz="4000"/>
              <a:t>Questions?</a:t>
            </a:r>
          </a:p>
        </p:txBody>
      </p:sp>
      <p:pic>
        <p:nvPicPr>
          <p:cNvPr id="6" name="Content Placeholder 5" descr="A picture containing chart&#10;&#10;Description automatically generated">
            <a:extLst>
              <a:ext uri="{FF2B5EF4-FFF2-40B4-BE49-F238E27FC236}">
                <a16:creationId xmlns:a16="http://schemas.microsoft.com/office/drawing/2014/main" id="{5E127296-0CEB-49E4-8F76-385A356D434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645920" y="2079943"/>
            <a:ext cx="5852160" cy="3901440"/>
          </a:xfrm>
        </p:spPr>
      </p:pic>
      <p:sp>
        <p:nvSpPr>
          <p:cNvPr id="4" name="Slide Number Placeholder 3">
            <a:extLst>
              <a:ext uri="{FF2B5EF4-FFF2-40B4-BE49-F238E27FC236}">
                <a16:creationId xmlns:a16="http://schemas.microsoft.com/office/drawing/2014/main" id="{11C8BFC3-8B63-4623-9758-797B2DA9A982}"/>
              </a:ext>
            </a:extLst>
          </p:cNvPr>
          <p:cNvSpPr>
            <a:spLocks noGrp="1"/>
          </p:cNvSpPr>
          <p:nvPr>
            <p:ph type="sldNum" sz="quarter" idx="10"/>
          </p:nvPr>
        </p:nvSpPr>
        <p:spPr/>
        <p:txBody>
          <a:bodyPr/>
          <a:lstStyle/>
          <a:p>
            <a:pPr>
              <a:defRPr/>
            </a:pPr>
            <a:fld id="{C32E41BC-F3C7-4440-964A-79A2B9AB8CF4}" type="slidenum">
              <a:rPr lang="en-US" smtClean="0"/>
              <a:pPr>
                <a:defRPr/>
              </a:pPr>
              <a:t>34</a:t>
            </a:fld>
            <a:endParaRPr lang="en-US"/>
          </a:p>
        </p:txBody>
      </p:sp>
    </p:spTree>
    <p:extLst>
      <p:ext uri="{BB962C8B-B14F-4D97-AF65-F5344CB8AC3E}">
        <p14:creationId xmlns:p14="http://schemas.microsoft.com/office/powerpoint/2010/main" val="100528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5867-FC9F-4612-BBA8-011A626A1F7D}"/>
              </a:ext>
            </a:extLst>
          </p:cNvPr>
          <p:cNvSpPr>
            <a:spLocks noGrp="1"/>
          </p:cNvSpPr>
          <p:nvPr>
            <p:ph type="title"/>
          </p:nvPr>
        </p:nvSpPr>
        <p:spPr/>
        <p:txBody>
          <a:bodyPr/>
          <a:lstStyle/>
          <a:p>
            <a:r>
              <a:rPr lang="en-US" sz="4000"/>
              <a:t>Availability of Recording</a:t>
            </a:r>
          </a:p>
        </p:txBody>
      </p:sp>
      <p:sp>
        <p:nvSpPr>
          <p:cNvPr id="3" name="Content Placeholder 2">
            <a:extLst>
              <a:ext uri="{FF2B5EF4-FFF2-40B4-BE49-F238E27FC236}">
                <a16:creationId xmlns:a16="http://schemas.microsoft.com/office/drawing/2014/main" id="{018DF0BE-AC0E-48E2-BBE9-81CBFAE4E408}"/>
              </a:ext>
            </a:extLst>
          </p:cNvPr>
          <p:cNvSpPr>
            <a:spLocks noGrp="1"/>
          </p:cNvSpPr>
          <p:nvPr>
            <p:ph idx="1"/>
          </p:nvPr>
        </p:nvSpPr>
        <p:spPr/>
        <p:txBody>
          <a:bodyPr/>
          <a:lstStyle/>
          <a:p>
            <a:pPr marL="457200" indent="-457200"/>
            <a:r>
              <a:rPr lang="en-US" sz="2400"/>
              <a:t>A recording of this session and the associated handouts will be available on ORPP&amp;E’s Education and Training website approximately one-week post-webinar</a:t>
            </a:r>
          </a:p>
          <a:p>
            <a:pPr marL="457200" indent="-457200"/>
            <a:r>
              <a:rPr lang="en-US" sz="2400"/>
              <a:t>An archive of all ORPP&amp;E-hosted webinars can be found here:  </a:t>
            </a:r>
            <a:r>
              <a:rPr lang="en-US" sz="2400">
                <a:hlinkClick r:id="rId2"/>
              </a:rPr>
              <a:t>https://www.research.va.gov/programs/orppe/education/webinars/archives.cfm</a:t>
            </a:r>
            <a:endParaRPr lang="en-US" sz="2400"/>
          </a:p>
        </p:txBody>
      </p:sp>
    </p:spTree>
    <p:extLst>
      <p:ext uri="{BB962C8B-B14F-4D97-AF65-F5344CB8AC3E}">
        <p14:creationId xmlns:p14="http://schemas.microsoft.com/office/powerpoint/2010/main" val="224576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8031-BD3B-454D-88A6-F2CDA032330F}"/>
              </a:ext>
            </a:extLst>
          </p:cNvPr>
          <p:cNvSpPr>
            <a:spLocks noGrp="1"/>
          </p:cNvSpPr>
          <p:nvPr>
            <p:ph type="title"/>
          </p:nvPr>
        </p:nvSpPr>
        <p:spPr/>
        <p:txBody>
          <a:bodyPr/>
          <a:lstStyle/>
          <a:p>
            <a:r>
              <a:rPr lang="en-US" sz="4000"/>
              <a:t>What is VAIRRS?</a:t>
            </a:r>
          </a:p>
        </p:txBody>
      </p:sp>
      <p:sp>
        <p:nvSpPr>
          <p:cNvPr id="3" name="Content Placeholder 2">
            <a:extLst>
              <a:ext uri="{FF2B5EF4-FFF2-40B4-BE49-F238E27FC236}">
                <a16:creationId xmlns:a16="http://schemas.microsoft.com/office/drawing/2014/main" id="{301D33B7-9020-462D-8E37-F808D4548513}"/>
              </a:ext>
            </a:extLst>
          </p:cNvPr>
          <p:cNvSpPr>
            <a:spLocks noGrp="1"/>
          </p:cNvSpPr>
          <p:nvPr>
            <p:ph idx="1"/>
          </p:nvPr>
        </p:nvSpPr>
        <p:spPr/>
        <p:txBody>
          <a:bodyPr/>
          <a:lstStyle/>
          <a:p>
            <a:r>
              <a:rPr lang="en-US"/>
              <a:t>VA Innovation and Research Review System</a:t>
            </a:r>
          </a:p>
          <a:p>
            <a:pPr lvl="1"/>
            <a:r>
              <a:rPr lang="en-US"/>
              <a:t>IRBNet</a:t>
            </a:r>
          </a:p>
          <a:p>
            <a:pPr lvl="1"/>
            <a:r>
              <a:rPr lang="en-US"/>
              <a:t>VAIRRS Website: </a:t>
            </a:r>
            <a:r>
              <a:rPr lang="en-US">
                <a:hlinkClick r:id="rId3"/>
              </a:rPr>
              <a:t>https://www.research.va.gov/programs/orppe/vairrs/default.cfm</a:t>
            </a:r>
            <a:endParaRPr lang="en-US"/>
          </a:p>
          <a:p>
            <a:pPr lvl="1"/>
            <a:r>
              <a:rPr lang="en-US"/>
              <a:t>VAIRRS SharePoint Portal: </a:t>
            </a:r>
            <a:r>
              <a:rPr lang="en-US">
                <a:hlinkClick r:id="rId4"/>
              </a:rPr>
              <a:t>https://dvagov.sharepoint.com/sites/VHAORPPE/vairrs</a:t>
            </a:r>
            <a:endParaRPr lang="en-US"/>
          </a:p>
          <a:p>
            <a:pPr lvl="1"/>
            <a:r>
              <a:rPr lang="en-US"/>
              <a:t>Optimization Dashboards</a:t>
            </a:r>
          </a:p>
          <a:p>
            <a:endParaRPr lang="en-US"/>
          </a:p>
        </p:txBody>
      </p:sp>
      <p:sp>
        <p:nvSpPr>
          <p:cNvPr id="4" name="Slide Number Placeholder 3">
            <a:extLst>
              <a:ext uri="{FF2B5EF4-FFF2-40B4-BE49-F238E27FC236}">
                <a16:creationId xmlns:a16="http://schemas.microsoft.com/office/drawing/2014/main" id="{F4AC82AE-581A-4E07-9EE5-725C036E6656}"/>
              </a:ext>
            </a:extLst>
          </p:cNvPr>
          <p:cNvSpPr>
            <a:spLocks noGrp="1"/>
          </p:cNvSpPr>
          <p:nvPr>
            <p:ph type="sldNum" sz="quarter" idx="10"/>
          </p:nvPr>
        </p:nvSpPr>
        <p:spPr/>
        <p:txBody>
          <a:bodyPr/>
          <a:lstStyle/>
          <a:p>
            <a:pPr>
              <a:defRPr/>
            </a:pPr>
            <a:fld id="{C32E41BC-F3C7-4440-964A-79A2B9AB8CF4}" type="slidenum">
              <a:rPr lang="en-US" smtClean="0"/>
              <a:pPr>
                <a:defRPr/>
              </a:pPr>
              <a:t>4</a:t>
            </a:fld>
            <a:endParaRPr lang="en-US"/>
          </a:p>
        </p:txBody>
      </p:sp>
      <p:pic>
        <p:nvPicPr>
          <p:cNvPr id="5" name="Picture 4">
            <a:extLst>
              <a:ext uri="{FF2B5EF4-FFF2-40B4-BE49-F238E27FC236}">
                <a16:creationId xmlns:a16="http://schemas.microsoft.com/office/drawing/2014/main" id="{DD6D1988-9CE0-4D23-9EA7-5CEEEF80B645}"/>
              </a:ext>
            </a:extLst>
          </p:cNvPr>
          <p:cNvPicPr>
            <a:picLocks noChangeAspect="1"/>
          </p:cNvPicPr>
          <p:nvPr/>
        </p:nvPicPr>
        <p:blipFill>
          <a:blip r:embed="rId5"/>
          <a:stretch>
            <a:fillRect/>
          </a:stretch>
        </p:blipFill>
        <p:spPr>
          <a:xfrm>
            <a:off x="599630" y="3567972"/>
            <a:ext cx="5035624" cy="1963753"/>
          </a:xfrm>
          <a:prstGeom prst="rect">
            <a:avLst/>
          </a:prstGeom>
          <a:ln>
            <a:solidFill>
              <a:srgbClr val="003399"/>
            </a:solidFill>
          </a:ln>
        </p:spPr>
      </p:pic>
      <p:pic>
        <p:nvPicPr>
          <p:cNvPr id="6" name="Picture 5">
            <a:extLst>
              <a:ext uri="{FF2B5EF4-FFF2-40B4-BE49-F238E27FC236}">
                <a16:creationId xmlns:a16="http://schemas.microsoft.com/office/drawing/2014/main" id="{866D243C-B41C-4F7F-A595-5D11D205AE9F}"/>
              </a:ext>
            </a:extLst>
          </p:cNvPr>
          <p:cNvPicPr>
            <a:picLocks noChangeAspect="1"/>
          </p:cNvPicPr>
          <p:nvPr/>
        </p:nvPicPr>
        <p:blipFill>
          <a:blip r:embed="rId6"/>
          <a:stretch>
            <a:fillRect/>
          </a:stretch>
        </p:blipFill>
        <p:spPr>
          <a:xfrm>
            <a:off x="4291467" y="4119135"/>
            <a:ext cx="4563533" cy="2304247"/>
          </a:xfrm>
          <a:prstGeom prst="rect">
            <a:avLst/>
          </a:prstGeom>
          <a:ln>
            <a:solidFill>
              <a:srgbClr val="003399"/>
            </a:solidFill>
          </a:ln>
        </p:spPr>
      </p:pic>
      <p:pic>
        <p:nvPicPr>
          <p:cNvPr id="7" name="Content Placeholder 4">
            <a:extLst>
              <a:ext uri="{FF2B5EF4-FFF2-40B4-BE49-F238E27FC236}">
                <a16:creationId xmlns:a16="http://schemas.microsoft.com/office/drawing/2014/main" id="{4F5AAFCA-342F-49F4-8B05-52FE0B040C56}"/>
              </a:ext>
            </a:extLst>
          </p:cNvPr>
          <p:cNvPicPr>
            <a:picLocks noChangeAspect="1"/>
          </p:cNvPicPr>
          <p:nvPr/>
        </p:nvPicPr>
        <p:blipFill>
          <a:blip r:embed="rId7"/>
          <a:stretch>
            <a:fillRect/>
          </a:stretch>
        </p:blipFill>
        <p:spPr bwMode="auto">
          <a:xfrm>
            <a:off x="887120" y="4879785"/>
            <a:ext cx="3099803" cy="1626601"/>
          </a:xfrm>
          <a:prstGeom prst="rect">
            <a:avLst/>
          </a:prstGeom>
          <a:noFill/>
          <a:ln w="9525">
            <a:solidFill>
              <a:srgbClr val="003399"/>
            </a:solidFill>
            <a:miter lim="800000"/>
            <a:headEnd/>
            <a:tailEnd/>
          </a:ln>
        </p:spPr>
      </p:pic>
    </p:spTree>
    <p:extLst>
      <p:ext uri="{BB962C8B-B14F-4D97-AF65-F5344CB8AC3E}">
        <p14:creationId xmlns:p14="http://schemas.microsoft.com/office/powerpoint/2010/main" val="116251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755-E4CF-42B3-88FC-649BF00556DF}"/>
              </a:ext>
            </a:extLst>
          </p:cNvPr>
          <p:cNvSpPr>
            <a:spLocks noGrp="1"/>
          </p:cNvSpPr>
          <p:nvPr>
            <p:ph type="title"/>
          </p:nvPr>
        </p:nvSpPr>
        <p:spPr/>
        <p:txBody>
          <a:bodyPr/>
          <a:lstStyle/>
          <a:p>
            <a:r>
              <a:rPr lang="en-US" sz="4000"/>
              <a:t>Accessing IRBNet</a:t>
            </a:r>
          </a:p>
        </p:txBody>
      </p:sp>
      <p:sp>
        <p:nvSpPr>
          <p:cNvPr id="3" name="Content Placeholder 2">
            <a:extLst>
              <a:ext uri="{FF2B5EF4-FFF2-40B4-BE49-F238E27FC236}">
                <a16:creationId xmlns:a16="http://schemas.microsoft.com/office/drawing/2014/main" id="{2A310585-FC49-41F8-B94C-E7B8760A0F39}"/>
              </a:ext>
            </a:extLst>
          </p:cNvPr>
          <p:cNvSpPr>
            <a:spLocks noGrp="1"/>
          </p:cNvSpPr>
          <p:nvPr>
            <p:ph idx="1"/>
          </p:nvPr>
        </p:nvSpPr>
        <p:spPr>
          <a:xfrm>
            <a:off x="457200" y="1935650"/>
            <a:ext cx="2855343" cy="4190513"/>
          </a:xfrm>
        </p:spPr>
        <p:txBody>
          <a:bodyPr/>
          <a:lstStyle/>
          <a:p>
            <a:r>
              <a:rPr lang="en-US" sz="2000"/>
              <a:t>Website address: </a:t>
            </a:r>
            <a:r>
              <a:rPr lang="en-US" sz="2000" u="sng"/>
              <a:t>gov.irbnet.org</a:t>
            </a:r>
          </a:p>
          <a:p>
            <a:pPr lvl="1"/>
            <a:r>
              <a:rPr lang="en-US" sz="1800"/>
              <a:t>PIV Login</a:t>
            </a:r>
          </a:p>
          <a:p>
            <a:pPr lvl="1"/>
            <a:r>
              <a:rPr lang="en-US" sz="1800"/>
              <a:t>Accessible from outside the VA network</a:t>
            </a:r>
          </a:p>
          <a:p>
            <a:pPr marL="0" indent="0">
              <a:buNone/>
            </a:pPr>
            <a:endParaRPr lang="en-US"/>
          </a:p>
        </p:txBody>
      </p:sp>
      <p:sp>
        <p:nvSpPr>
          <p:cNvPr id="4" name="Slide Number Placeholder 3">
            <a:extLst>
              <a:ext uri="{FF2B5EF4-FFF2-40B4-BE49-F238E27FC236}">
                <a16:creationId xmlns:a16="http://schemas.microsoft.com/office/drawing/2014/main" id="{C6A08F1A-CC91-418F-A235-EF1411631774}"/>
              </a:ext>
            </a:extLst>
          </p:cNvPr>
          <p:cNvSpPr>
            <a:spLocks noGrp="1"/>
          </p:cNvSpPr>
          <p:nvPr>
            <p:ph type="sldNum" sz="quarter" idx="10"/>
          </p:nvPr>
        </p:nvSpPr>
        <p:spPr/>
        <p:txBody>
          <a:bodyPr/>
          <a:lstStyle/>
          <a:p>
            <a:pPr>
              <a:defRPr/>
            </a:pPr>
            <a:fld id="{C32E41BC-F3C7-4440-964A-79A2B9AB8CF4}" type="slidenum">
              <a:rPr lang="en-US" smtClean="0"/>
              <a:pPr>
                <a:defRPr/>
              </a:pPr>
              <a:t>5</a:t>
            </a:fld>
            <a:endParaRPr lang="en-US"/>
          </a:p>
        </p:txBody>
      </p:sp>
      <p:pic>
        <p:nvPicPr>
          <p:cNvPr id="5" name="Picture 4">
            <a:extLst>
              <a:ext uri="{FF2B5EF4-FFF2-40B4-BE49-F238E27FC236}">
                <a16:creationId xmlns:a16="http://schemas.microsoft.com/office/drawing/2014/main" id="{2B31E303-09B4-4133-ACDC-80B930627714}"/>
              </a:ext>
            </a:extLst>
          </p:cNvPr>
          <p:cNvPicPr>
            <a:picLocks noChangeAspect="1"/>
          </p:cNvPicPr>
          <p:nvPr/>
        </p:nvPicPr>
        <p:blipFill>
          <a:blip r:embed="rId3">
            <a:alphaModFix amt="75000"/>
          </a:blip>
          <a:stretch>
            <a:fillRect/>
          </a:stretch>
        </p:blipFill>
        <p:spPr>
          <a:xfrm>
            <a:off x="3157268" y="1795517"/>
            <a:ext cx="5693434" cy="4451417"/>
          </a:xfrm>
          <a:prstGeom prst="rect">
            <a:avLst/>
          </a:prstGeom>
          <a:ln>
            <a:solidFill>
              <a:srgbClr val="000099"/>
            </a:solidFill>
          </a:ln>
        </p:spPr>
      </p:pic>
    </p:spTree>
    <p:extLst>
      <p:ext uri="{BB962C8B-B14F-4D97-AF65-F5344CB8AC3E}">
        <p14:creationId xmlns:p14="http://schemas.microsoft.com/office/powerpoint/2010/main" val="271581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755-E4CF-42B3-88FC-649BF00556DF}"/>
              </a:ext>
            </a:extLst>
          </p:cNvPr>
          <p:cNvSpPr>
            <a:spLocks noGrp="1"/>
          </p:cNvSpPr>
          <p:nvPr>
            <p:ph type="title"/>
          </p:nvPr>
        </p:nvSpPr>
        <p:spPr/>
        <p:txBody>
          <a:bodyPr/>
          <a:lstStyle/>
          <a:p>
            <a:r>
              <a:rPr lang="en-US" sz="4000"/>
              <a:t>Enrolling in IRBNet</a:t>
            </a:r>
          </a:p>
        </p:txBody>
      </p:sp>
      <p:sp>
        <p:nvSpPr>
          <p:cNvPr id="3" name="Content Placeholder 2">
            <a:extLst>
              <a:ext uri="{FF2B5EF4-FFF2-40B4-BE49-F238E27FC236}">
                <a16:creationId xmlns:a16="http://schemas.microsoft.com/office/drawing/2014/main" id="{2A310585-FC49-41F8-B94C-E7B8760A0F39}"/>
              </a:ext>
            </a:extLst>
          </p:cNvPr>
          <p:cNvSpPr>
            <a:spLocks noGrp="1"/>
          </p:cNvSpPr>
          <p:nvPr>
            <p:ph idx="1"/>
          </p:nvPr>
        </p:nvSpPr>
        <p:spPr>
          <a:xfrm>
            <a:off x="457200" y="1935650"/>
            <a:ext cx="2855343" cy="4190513"/>
          </a:xfrm>
        </p:spPr>
        <p:txBody>
          <a:bodyPr/>
          <a:lstStyle/>
          <a:p>
            <a:r>
              <a:rPr lang="en-US" sz="2000"/>
              <a:t>All VA facilities are listed in affiliation section</a:t>
            </a:r>
          </a:p>
          <a:p>
            <a:endParaRPr lang="en-US"/>
          </a:p>
        </p:txBody>
      </p:sp>
      <p:sp>
        <p:nvSpPr>
          <p:cNvPr id="4" name="Slide Number Placeholder 3">
            <a:extLst>
              <a:ext uri="{FF2B5EF4-FFF2-40B4-BE49-F238E27FC236}">
                <a16:creationId xmlns:a16="http://schemas.microsoft.com/office/drawing/2014/main" id="{C6A08F1A-CC91-418F-A235-EF1411631774}"/>
              </a:ext>
            </a:extLst>
          </p:cNvPr>
          <p:cNvSpPr>
            <a:spLocks noGrp="1"/>
          </p:cNvSpPr>
          <p:nvPr>
            <p:ph type="sldNum" sz="quarter" idx="10"/>
          </p:nvPr>
        </p:nvSpPr>
        <p:spPr/>
        <p:txBody>
          <a:bodyPr/>
          <a:lstStyle/>
          <a:p>
            <a:pPr>
              <a:defRPr/>
            </a:pPr>
            <a:fld id="{C32E41BC-F3C7-4440-964A-79A2B9AB8CF4}" type="slidenum">
              <a:rPr lang="en-US" smtClean="0"/>
              <a:pPr>
                <a:defRPr/>
              </a:pPr>
              <a:t>6</a:t>
            </a:fld>
            <a:endParaRPr lang="en-US"/>
          </a:p>
        </p:txBody>
      </p:sp>
      <p:pic>
        <p:nvPicPr>
          <p:cNvPr id="5" name="Picture 4">
            <a:extLst>
              <a:ext uri="{FF2B5EF4-FFF2-40B4-BE49-F238E27FC236}">
                <a16:creationId xmlns:a16="http://schemas.microsoft.com/office/drawing/2014/main" id="{2B31E303-09B4-4133-ACDC-80B930627714}"/>
              </a:ext>
            </a:extLst>
          </p:cNvPr>
          <p:cNvPicPr>
            <a:picLocks noChangeAspect="1"/>
          </p:cNvPicPr>
          <p:nvPr/>
        </p:nvPicPr>
        <p:blipFill>
          <a:blip r:embed="rId3">
            <a:alphaModFix amt="75000"/>
          </a:blip>
          <a:stretch>
            <a:fillRect/>
          </a:stretch>
        </p:blipFill>
        <p:spPr>
          <a:xfrm>
            <a:off x="457199" y="3044646"/>
            <a:ext cx="3673914" cy="2872453"/>
          </a:xfrm>
          <a:prstGeom prst="rect">
            <a:avLst/>
          </a:prstGeom>
          <a:ln>
            <a:solidFill>
              <a:srgbClr val="000099"/>
            </a:solidFill>
          </a:ln>
        </p:spPr>
      </p:pic>
      <p:sp>
        <p:nvSpPr>
          <p:cNvPr id="6" name="Freeform: Shape 5">
            <a:extLst>
              <a:ext uri="{FF2B5EF4-FFF2-40B4-BE49-F238E27FC236}">
                <a16:creationId xmlns:a16="http://schemas.microsoft.com/office/drawing/2014/main" id="{DEDB1873-9B4C-4599-91A0-B4C30E017EF7}"/>
              </a:ext>
            </a:extLst>
          </p:cNvPr>
          <p:cNvSpPr/>
          <p:nvPr/>
        </p:nvSpPr>
        <p:spPr>
          <a:xfrm>
            <a:off x="2000662" y="3711559"/>
            <a:ext cx="790663" cy="638694"/>
          </a:xfrm>
          <a:custGeom>
            <a:avLst/>
            <a:gdLst>
              <a:gd name="connsiteX0" fmla="*/ 871870 w 1068249"/>
              <a:gd name="connsiteY0" fmla="*/ 107067 h 638694"/>
              <a:gd name="connsiteX1" fmla="*/ 361507 w 1068249"/>
              <a:gd name="connsiteY1" fmla="*/ 128332 h 638694"/>
              <a:gd name="connsiteX2" fmla="*/ 21265 w 1068249"/>
              <a:gd name="connsiteY2" fmla="*/ 170862 h 638694"/>
              <a:gd name="connsiteX3" fmla="*/ 0 w 1068249"/>
              <a:gd name="connsiteY3" fmla="*/ 234657 h 638694"/>
              <a:gd name="connsiteX4" fmla="*/ 63795 w 1068249"/>
              <a:gd name="connsiteY4" fmla="*/ 426043 h 638694"/>
              <a:gd name="connsiteX5" fmla="*/ 127591 w 1068249"/>
              <a:gd name="connsiteY5" fmla="*/ 468574 h 638694"/>
              <a:gd name="connsiteX6" fmla="*/ 191386 w 1068249"/>
              <a:gd name="connsiteY6" fmla="*/ 489839 h 638694"/>
              <a:gd name="connsiteX7" fmla="*/ 255182 w 1068249"/>
              <a:gd name="connsiteY7" fmla="*/ 532369 h 638694"/>
              <a:gd name="connsiteX8" fmla="*/ 318977 w 1068249"/>
              <a:gd name="connsiteY8" fmla="*/ 553634 h 638694"/>
              <a:gd name="connsiteX9" fmla="*/ 382772 w 1068249"/>
              <a:gd name="connsiteY9" fmla="*/ 596164 h 638694"/>
              <a:gd name="connsiteX10" fmla="*/ 531628 w 1068249"/>
              <a:gd name="connsiteY10" fmla="*/ 638694 h 638694"/>
              <a:gd name="connsiteX11" fmla="*/ 914400 w 1068249"/>
              <a:gd name="connsiteY11" fmla="*/ 617429 h 638694"/>
              <a:gd name="connsiteX12" fmla="*/ 978195 w 1068249"/>
              <a:gd name="connsiteY12" fmla="*/ 596164 h 638694"/>
              <a:gd name="connsiteX13" fmla="*/ 1020726 w 1068249"/>
              <a:gd name="connsiteY13" fmla="*/ 553634 h 638694"/>
              <a:gd name="connsiteX14" fmla="*/ 1041991 w 1068249"/>
              <a:gd name="connsiteY14" fmla="*/ 234657 h 638694"/>
              <a:gd name="connsiteX15" fmla="*/ 999461 w 1068249"/>
              <a:gd name="connsiteY15" fmla="*/ 170862 h 638694"/>
              <a:gd name="connsiteX16" fmla="*/ 935665 w 1068249"/>
              <a:gd name="connsiteY16" fmla="*/ 149597 h 638694"/>
              <a:gd name="connsiteX17" fmla="*/ 871870 w 1068249"/>
              <a:gd name="connsiteY17" fmla="*/ 107067 h 638694"/>
              <a:gd name="connsiteX18" fmla="*/ 765544 w 1068249"/>
              <a:gd name="connsiteY18" fmla="*/ 22006 h 638694"/>
              <a:gd name="connsiteX19" fmla="*/ 595423 w 1068249"/>
              <a:gd name="connsiteY19" fmla="*/ 741 h 63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249" h="638694">
                <a:moveTo>
                  <a:pt x="871870" y="107067"/>
                </a:moveTo>
                <a:lnTo>
                  <a:pt x="361507" y="128332"/>
                </a:lnTo>
                <a:cubicBezTo>
                  <a:pt x="87179" y="143160"/>
                  <a:pt x="166805" y="122349"/>
                  <a:pt x="21265" y="170862"/>
                </a:cubicBezTo>
                <a:cubicBezTo>
                  <a:pt x="14177" y="192127"/>
                  <a:pt x="0" y="212242"/>
                  <a:pt x="0" y="234657"/>
                </a:cubicBezTo>
                <a:cubicBezTo>
                  <a:pt x="0" y="305941"/>
                  <a:pt x="12443" y="374691"/>
                  <a:pt x="63795" y="426043"/>
                </a:cubicBezTo>
                <a:cubicBezTo>
                  <a:pt x="81867" y="444115"/>
                  <a:pt x="104731" y="457144"/>
                  <a:pt x="127591" y="468574"/>
                </a:cubicBezTo>
                <a:cubicBezTo>
                  <a:pt x="147640" y="478598"/>
                  <a:pt x="171337" y="479815"/>
                  <a:pt x="191386" y="489839"/>
                </a:cubicBezTo>
                <a:cubicBezTo>
                  <a:pt x="214245" y="501269"/>
                  <a:pt x="232323" y="520939"/>
                  <a:pt x="255182" y="532369"/>
                </a:cubicBezTo>
                <a:cubicBezTo>
                  <a:pt x="275231" y="542393"/>
                  <a:pt x="298928" y="543610"/>
                  <a:pt x="318977" y="553634"/>
                </a:cubicBezTo>
                <a:cubicBezTo>
                  <a:pt x="341836" y="565064"/>
                  <a:pt x="359913" y="584734"/>
                  <a:pt x="382772" y="596164"/>
                </a:cubicBezTo>
                <a:cubicBezTo>
                  <a:pt x="413278" y="611417"/>
                  <a:pt x="504376" y="631881"/>
                  <a:pt x="531628" y="638694"/>
                </a:cubicBezTo>
                <a:cubicBezTo>
                  <a:pt x="659219" y="631606"/>
                  <a:pt x="787188" y="629544"/>
                  <a:pt x="914400" y="617429"/>
                </a:cubicBezTo>
                <a:cubicBezTo>
                  <a:pt x="936714" y="615304"/>
                  <a:pt x="958974" y="607696"/>
                  <a:pt x="978195" y="596164"/>
                </a:cubicBezTo>
                <a:cubicBezTo>
                  <a:pt x="995387" y="585849"/>
                  <a:pt x="1006549" y="567811"/>
                  <a:pt x="1020726" y="553634"/>
                </a:cubicBezTo>
                <a:cubicBezTo>
                  <a:pt x="1070475" y="404385"/>
                  <a:pt x="1086932" y="414423"/>
                  <a:pt x="1041991" y="234657"/>
                </a:cubicBezTo>
                <a:cubicBezTo>
                  <a:pt x="1035792" y="209863"/>
                  <a:pt x="1019418" y="186827"/>
                  <a:pt x="999461" y="170862"/>
                </a:cubicBezTo>
                <a:cubicBezTo>
                  <a:pt x="981957" y="156859"/>
                  <a:pt x="956930" y="156685"/>
                  <a:pt x="935665" y="149597"/>
                </a:cubicBezTo>
                <a:cubicBezTo>
                  <a:pt x="914400" y="135420"/>
                  <a:pt x="891827" y="123033"/>
                  <a:pt x="871870" y="107067"/>
                </a:cubicBezTo>
                <a:cubicBezTo>
                  <a:pt x="819102" y="64852"/>
                  <a:pt x="836036" y="52217"/>
                  <a:pt x="765544" y="22006"/>
                </a:cubicBezTo>
                <a:cubicBezTo>
                  <a:pt x="699879" y="-6136"/>
                  <a:pt x="664207" y="741"/>
                  <a:pt x="595423" y="741"/>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038A54-A77D-4E93-A326-F5537A7ECF8B}"/>
              </a:ext>
            </a:extLst>
          </p:cNvPr>
          <p:cNvPicPr>
            <a:picLocks noChangeAspect="1"/>
          </p:cNvPicPr>
          <p:nvPr/>
        </p:nvPicPr>
        <p:blipFill>
          <a:blip r:embed="rId4"/>
          <a:stretch>
            <a:fillRect/>
          </a:stretch>
        </p:blipFill>
        <p:spPr>
          <a:xfrm>
            <a:off x="3850949" y="1697622"/>
            <a:ext cx="5078723" cy="3351546"/>
          </a:xfrm>
          <a:prstGeom prst="rect">
            <a:avLst/>
          </a:prstGeom>
          <a:ln>
            <a:solidFill>
              <a:srgbClr val="003399"/>
            </a:solidFill>
          </a:ln>
        </p:spPr>
      </p:pic>
      <p:sp>
        <p:nvSpPr>
          <p:cNvPr id="9" name="Arrow: Right 8">
            <a:extLst>
              <a:ext uri="{FF2B5EF4-FFF2-40B4-BE49-F238E27FC236}">
                <a16:creationId xmlns:a16="http://schemas.microsoft.com/office/drawing/2014/main" id="{8CB271A2-181A-45BC-BCBC-0980DCDEC1E8}"/>
              </a:ext>
            </a:extLst>
          </p:cNvPr>
          <p:cNvSpPr/>
          <p:nvPr/>
        </p:nvSpPr>
        <p:spPr>
          <a:xfrm rot="1126246">
            <a:off x="2871371" y="2746195"/>
            <a:ext cx="1612233" cy="1955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D80D-13ED-4CEF-BE20-0562338D5955}"/>
              </a:ext>
            </a:extLst>
          </p:cNvPr>
          <p:cNvSpPr>
            <a:spLocks noGrp="1"/>
          </p:cNvSpPr>
          <p:nvPr>
            <p:ph type="title"/>
          </p:nvPr>
        </p:nvSpPr>
        <p:spPr/>
        <p:txBody>
          <a:bodyPr/>
          <a:lstStyle/>
          <a:p>
            <a:r>
              <a:rPr lang="en-US" sz="4000"/>
              <a:t>User Profile</a:t>
            </a:r>
          </a:p>
        </p:txBody>
      </p:sp>
      <p:pic>
        <p:nvPicPr>
          <p:cNvPr id="5" name="Content Placeholder 4">
            <a:extLst>
              <a:ext uri="{FF2B5EF4-FFF2-40B4-BE49-F238E27FC236}">
                <a16:creationId xmlns:a16="http://schemas.microsoft.com/office/drawing/2014/main" id="{CEF14070-58B1-4D4C-BDB8-788664462F32}"/>
              </a:ext>
            </a:extLst>
          </p:cNvPr>
          <p:cNvPicPr>
            <a:picLocks noGrp="1" noChangeAspect="1"/>
          </p:cNvPicPr>
          <p:nvPr>
            <p:ph idx="1"/>
          </p:nvPr>
        </p:nvPicPr>
        <p:blipFill>
          <a:blip r:embed="rId3"/>
          <a:stretch>
            <a:fillRect/>
          </a:stretch>
        </p:blipFill>
        <p:spPr>
          <a:xfrm>
            <a:off x="453390" y="1935163"/>
            <a:ext cx="4387112" cy="4191000"/>
          </a:xfrm>
          <a:prstGeom prst="rect">
            <a:avLst/>
          </a:prstGeom>
          <a:ln>
            <a:solidFill>
              <a:srgbClr val="003399"/>
            </a:solidFill>
          </a:ln>
        </p:spPr>
      </p:pic>
      <p:sp>
        <p:nvSpPr>
          <p:cNvPr id="4" name="Slide Number Placeholder 3">
            <a:extLst>
              <a:ext uri="{FF2B5EF4-FFF2-40B4-BE49-F238E27FC236}">
                <a16:creationId xmlns:a16="http://schemas.microsoft.com/office/drawing/2014/main" id="{5920D815-F181-4B59-9833-0146B421DA1C}"/>
              </a:ext>
            </a:extLst>
          </p:cNvPr>
          <p:cNvSpPr>
            <a:spLocks noGrp="1"/>
          </p:cNvSpPr>
          <p:nvPr>
            <p:ph type="sldNum" sz="quarter" idx="10"/>
          </p:nvPr>
        </p:nvSpPr>
        <p:spPr/>
        <p:txBody>
          <a:bodyPr/>
          <a:lstStyle/>
          <a:p>
            <a:pPr>
              <a:defRPr/>
            </a:pPr>
            <a:fld id="{C32E41BC-F3C7-4440-964A-79A2B9AB8CF4}" type="slidenum">
              <a:rPr lang="en-US" smtClean="0"/>
              <a:pPr>
                <a:defRPr/>
              </a:pPr>
              <a:t>7</a:t>
            </a:fld>
            <a:endParaRPr lang="en-US"/>
          </a:p>
        </p:txBody>
      </p:sp>
      <p:pic>
        <p:nvPicPr>
          <p:cNvPr id="6" name="Picture 5">
            <a:extLst>
              <a:ext uri="{FF2B5EF4-FFF2-40B4-BE49-F238E27FC236}">
                <a16:creationId xmlns:a16="http://schemas.microsoft.com/office/drawing/2014/main" id="{A861FD19-73F2-4FDB-92A7-9637C4038F5A}"/>
              </a:ext>
            </a:extLst>
          </p:cNvPr>
          <p:cNvPicPr>
            <a:picLocks noChangeAspect="1"/>
          </p:cNvPicPr>
          <p:nvPr/>
        </p:nvPicPr>
        <p:blipFill>
          <a:blip r:embed="rId4"/>
          <a:stretch>
            <a:fillRect/>
          </a:stretch>
        </p:blipFill>
        <p:spPr>
          <a:xfrm>
            <a:off x="5174658" y="2726565"/>
            <a:ext cx="3591866" cy="1897063"/>
          </a:xfrm>
          <a:prstGeom prst="rect">
            <a:avLst/>
          </a:prstGeom>
          <a:ln>
            <a:solidFill>
              <a:srgbClr val="003399"/>
            </a:solidFill>
          </a:ln>
        </p:spPr>
      </p:pic>
      <p:pic>
        <p:nvPicPr>
          <p:cNvPr id="7" name="Picture 6">
            <a:extLst>
              <a:ext uri="{FF2B5EF4-FFF2-40B4-BE49-F238E27FC236}">
                <a16:creationId xmlns:a16="http://schemas.microsoft.com/office/drawing/2014/main" id="{50018004-A8FE-43D1-B681-96E8F26FCB36}"/>
              </a:ext>
            </a:extLst>
          </p:cNvPr>
          <p:cNvPicPr>
            <a:picLocks noChangeAspect="1"/>
          </p:cNvPicPr>
          <p:nvPr/>
        </p:nvPicPr>
        <p:blipFill>
          <a:blip r:embed="rId5"/>
          <a:stretch>
            <a:fillRect/>
          </a:stretch>
        </p:blipFill>
        <p:spPr>
          <a:xfrm rot="7802334">
            <a:off x="3260302" y="2260779"/>
            <a:ext cx="2286340" cy="1007683"/>
          </a:xfrm>
          <a:prstGeom prst="rect">
            <a:avLst/>
          </a:prstGeom>
        </p:spPr>
      </p:pic>
      <p:sp>
        <p:nvSpPr>
          <p:cNvPr id="9" name="TextBox 8">
            <a:extLst>
              <a:ext uri="{FF2B5EF4-FFF2-40B4-BE49-F238E27FC236}">
                <a16:creationId xmlns:a16="http://schemas.microsoft.com/office/drawing/2014/main" id="{ACA82F35-EDBF-4C1E-90A6-C364EAB06926}"/>
              </a:ext>
            </a:extLst>
          </p:cNvPr>
          <p:cNvSpPr txBox="1"/>
          <p:nvPr/>
        </p:nvSpPr>
        <p:spPr>
          <a:xfrm>
            <a:off x="5524627" y="1978434"/>
            <a:ext cx="2589876" cy="369332"/>
          </a:xfrm>
          <a:prstGeom prst="rect">
            <a:avLst/>
          </a:prstGeom>
          <a:noFill/>
        </p:spPr>
        <p:txBody>
          <a:bodyPr wrap="none" rtlCol="0">
            <a:spAutoFit/>
          </a:bodyPr>
          <a:lstStyle/>
          <a:p>
            <a:r>
              <a:rPr lang="en-US">
                <a:latin typeface="+mn-lt"/>
              </a:rPr>
              <a:t>Add additional affiliations</a:t>
            </a:r>
          </a:p>
        </p:txBody>
      </p:sp>
      <p:sp>
        <p:nvSpPr>
          <p:cNvPr id="10" name="TextBox 9">
            <a:extLst>
              <a:ext uri="{FF2B5EF4-FFF2-40B4-BE49-F238E27FC236}">
                <a16:creationId xmlns:a16="http://schemas.microsoft.com/office/drawing/2014/main" id="{A384EFEE-043F-4920-8636-8EF0D90A0C03}"/>
              </a:ext>
            </a:extLst>
          </p:cNvPr>
          <p:cNvSpPr txBox="1"/>
          <p:nvPr/>
        </p:nvSpPr>
        <p:spPr>
          <a:xfrm>
            <a:off x="5819777" y="4886097"/>
            <a:ext cx="2867023" cy="923330"/>
          </a:xfrm>
          <a:prstGeom prst="rect">
            <a:avLst/>
          </a:prstGeom>
          <a:noFill/>
        </p:spPr>
        <p:txBody>
          <a:bodyPr wrap="square" rtlCol="0">
            <a:spAutoFit/>
          </a:bodyPr>
          <a:lstStyle/>
          <a:p>
            <a:r>
              <a:rPr lang="en-US">
                <a:latin typeface="+mn-lt"/>
                <a:hlinkClick r:id="rId6"/>
              </a:rPr>
              <a:t>VAIRRS SharePoint Portal</a:t>
            </a:r>
            <a:endParaRPr lang="en-US">
              <a:latin typeface="+mn-lt"/>
            </a:endParaRPr>
          </a:p>
          <a:p>
            <a:r>
              <a:rPr lang="en-US">
                <a:latin typeface="+mn-lt"/>
              </a:rPr>
              <a:t>     -Training Energizers </a:t>
            </a:r>
          </a:p>
          <a:p>
            <a:r>
              <a:rPr lang="en-US">
                <a:latin typeface="+mn-lt"/>
              </a:rPr>
              <a:t>          -Researcher Energizers</a:t>
            </a:r>
          </a:p>
        </p:txBody>
      </p:sp>
      <p:sp>
        <p:nvSpPr>
          <p:cNvPr id="11" name="Arrow: Up 10">
            <a:extLst>
              <a:ext uri="{FF2B5EF4-FFF2-40B4-BE49-F238E27FC236}">
                <a16:creationId xmlns:a16="http://schemas.microsoft.com/office/drawing/2014/main" id="{72BC8A94-54B8-413C-A7F4-E6D5C0FDF073}"/>
              </a:ext>
            </a:extLst>
          </p:cNvPr>
          <p:cNvSpPr/>
          <p:nvPr/>
        </p:nvSpPr>
        <p:spPr>
          <a:xfrm>
            <a:off x="5628709" y="4502309"/>
            <a:ext cx="191068" cy="61585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92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5DA8-5BD3-40E3-8205-843EE11E4BA8}"/>
              </a:ext>
            </a:extLst>
          </p:cNvPr>
          <p:cNvSpPr>
            <a:spLocks noGrp="1"/>
          </p:cNvSpPr>
          <p:nvPr>
            <p:ph type="title"/>
          </p:nvPr>
        </p:nvSpPr>
        <p:spPr/>
        <p:txBody>
          <a:bodyPr/>
          <a:lstStyle/>
          <a:p>
            <a:r>
              <a:rPr lang="en-US" sz="4000"/>
              <a:t>IRBNet Terms	</a:t>
            </a:r>
          </a:p>
        </p:txBody>
      </p:sp>
      <p:sp>
        <p:nvSpPr>
          <p:cNvPr id="3" name="Content Placeholder 2">
            <a:extLst>
              <a:ext uri="{FF2B5EF4-FFF2-40B4-BE49-F238E27FC236}">
                <a16:creationId xmlns:a16="http://schemas.microsoft.com/office/drawing/2014/main" id="{EA1456FB-38C1-40FF-B934-46C0443D7580}"/>
              </a:ext>
            </a:extLst>
          </p:cNvPr>
          <p:cNvSpPr>
            <a:spLocks noGrp="1"/>
          </p:cNvSpPr>
          <p:nvPr>
            <p:ph idx="1"/>
          </p:nvPr>
        </p:nvSpPr>
        <p:spPr/>
        <p:txBody>
          <a:bodyPr/>
          <a:lstStyle/>
          <a:p>
            <a:r>
              <a:rPr lang="en-US" b="1"/>
              <a:t>Institution/Organization</a:t>
            </a:r>
            <a:r>
              <a:rPr lang="en-US"/>
              <a:t> – Each VAMC and the Central IRB are considered ‘Organizations’ in IRBNet</a:t>
            </a:r>
          </a:p>
          <a:p>
            <a:r>
              <a:rPr lang="en-US" b="1"/>
              <a:t>Workspace</a:t>
            </a:r>
            <a:r>
              <a:rPr lang="en-US"/>
              <a:t> – Each Board or Panel at an Institution has a logical ‘workspace’ to manage submissions to that panel and conduct reviews</a:t>
            </a:r>
          </a:p>
          <a:p>
            <a:r>
              <a:rPr lang="en-US" b="1"/>
              <a:t>Package</a:t>
            </a:r>
            <a:r>
              <a:rPr lang="en-US"/>
              <a:t> – Package and submission are used interchangeably.  A package represents the individual submissions (Initial Review, CR, Amendments, etc.) for a project</a:t>
            </a:r>
          </a:p>
          <a:p>
            <a:r>
              <a:rPr lang="en-US" b="1"/>
              <a:t>Multiple Packages </a:t>
            </a:r>
            <a:r>
              <a:rPr lang="en-US"/>
              <a:t>– Part of life in IRBNet</a:t>
            </a:r>
            <a:endParaRPr lang="en-US" b="1"/>
          </a:p>
          <a:p>
            <a:r>
              <a:rPr lang="en-US" b="1"/>
              <a:t>Submission Manager </a:t>
            </a:r>
            <a:r>
              <a:rPr lang="en-US"/>
              <a:t>– The Submission Manager is the primary user interface for all user roles.  The submissions viewable in your Submission Manager are dependent on your role, permission level, shared submissions, and selected (manual or default) filters</a:t>
            </a:r>
          </a:p>
          <a:p>
            <a:r>
              <a:rPr lang="en-US" b="1"/>
              <a:t>IRBNet ID </a:t>
            </a:r>
            <a:r>
              <a:rPr lang="en-US"/>
              <a:t>– The IRBNet ID is the unique identifier for every Project and Package.  The numbers before the dash represent the Project and the number after the dash represent the package</a:t>
            </a:r>
          </a:p>
          <a:p>
            <a:endParaRPr lang="en-US"/>
          </a:p>
        </p:txBody>
      </p:sp>
      <p:sp>
        <p:nvSpPr>
          <p:cNvPr id="4" name="Slide Number Placeholder 3">
            <a:extLst>
              <a:ext uri="{FF2B5EF4-FFF2-40B4-BE49-F238E27FC236}">
                <a16:creationId xmlns:a16="http://schemas.microsoft.com/office/drawing/2014/main" id="{85B204D4-E5C3-4480-90AE-243DB5D7CF2D}"/>
              </a:ext>
            </a:extLst>
          </p:cNvPr>
          <p:cNvSpPr>
            <a:spLocks noGrp="1"/>
          </p:cNvSpPr>
          <p:nvPr>
            <p:ph type="sldNum" sz="quarter" idx="10"/>
          </p:nvPr>
        </p:nvSpPr>
        <p:spPr/>
        <p:txBody>
          <a:bodyPr/>
          <a:lstStyle/>
          <a:p>
            <a:pPr>
              <a:defRPr/>
            </a:pPr>
            <a:fld id="{C32E41BC-F3C7-4440-964A-79A2B9AB8CF4}" type="slidenum">
              <a:rPr lang="en-US" smtClean="0"/>
              <a:pPr>
                <a:defRPr/>
              </a:pPr>
              <a:t>8</a:t>
            </a:fld>
            <a:endParaRPr lang="en-US"/>
          </a:p>
        </p:txBody>
      </p:sp>
    </p:spTree>
    <p:extLst>
      <p:ext uri="{BB962C8B-B14F-4D97-AF65-F5344CB8AC3E}">
        <p14:creationId xmlns:p14="http://schemas.microsoft.com/office/powerpoint/2010/main" val="236992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E9C-AEC3-433A-9AA5-536CD4774739}"/>
              </a:ext>
            </a:extLst>
          </p:cNvPr>
          <p:cNvSpPr>
            <a:spLocks noGrp="1"/>
          </p:cNvSpPr>
          <p:nvPr>
            <p:ph type="title"/>
          </p:nvPr>
        </p:nvSpPr>
        <p:spPr/>
        <p:txBody>
          <a:bodyPr/>
          <a:lstStyle/>
          <a:p>
            <a:r>
              <a:rPr lang="en-US" sz="4000"/>
              <a:t>My Projects - Tags</a:t>
            </a:r>
          </a:p>
        </p:txBody>
      </p:sp>
      <p:sp>
        <p:nvSpPr>
          <p:cNvPr id="4" name="Slide Number Placeholder 3">
            <a:extLst>
              <a:ext uri="{FF2B5EF4-FFF2-40B4-BE49-F238E27FC236}">
                <a16:creationId xmlns:a16="http://schemas.microsoft.com/office/drawing/2014/main" id="{4D474F99-197A-4FB0-9CB5-B46096E1EFB2}"/>
              </a:ext>
            </a:extLst>
          </p:cNvPr>
          <p:cNvSpPr>
            <a:spLocks noGrp="1"/>
          </p:cNvSpPr>
          <p:nvPr>
            <p:ph type="sldNum" sz="quarter" idx="10"/>
          </p:nvPr>
        </p:nvSpPr>
        <p:spPr/>
        <p:txBody>
          <a:bodyPr/>
          <a:lstStyle/>
          <a:p>
            <a:pPr>
              <a:defRPr/>
            </a:pPr>
            <a:fld id="{C32E41BC-F3C7-4440-964A-79A2B9AB8CF4}" type="slidenum">
              <a:rPr lang="en-US" smtClean="0"/>
              <a:pPr>
                <a:defRPr/>
              </a:pPr>
              <a:t>9</a:t>
            </a:fld>
            <a:endParaRPr lang="en-US"/>
          </a:p>
        </p:txBody>
      </p:sp>
      <p:sp>
        <p:nvSpPr>
          <p:cNvPr id="6" name="TextBox 5">
            <a:extLst>
              <a:ext uri="{FF2B5EF4-FFF2-40B4-BE49-F238E27FC236}">
                <a16:creationId xmlns:a16="http://schemas.microsoft.com/office/drawing/2014/main" id="{2BF914F9-141E-47B6-AB16-5A0D03FDC03C}"/>
              </a:ext>
            </a:extLst>
          </p:cNvPr>
          <p:cNvSpPr txBox="1"/>
          <p:nvPr/>
        </p:nvSpPr>
        <p:spPr>
          <a:xfrm>
            <a:off x="242423" y="3454738"/>
            <a:ext cx="2114826" cy="1015663"/>
          </a:xfrm>
          <a:prstGeom prst="rect">
            <a:avLst/>
          </a:prstGeom>
          <a:noFill/>
        </p:spPr>
        <p:txBody>
          <a:bodyPr wrap="square" rtlCol="0">
            <a:spAutoFit/>
          </a:bodyPr>
          <a:lstStyle/>
          <a:p>
            <a:r>
              <a:rPr lang="en-US" sz="2000">
                <a:latin typeface="+mn-lt"/>
              </a:rPr>
              <a:t>Use Tags to organize your workspace</a:t>
            </a:r>
          </a:p>
        </p:txBody>
      </p:sp>
      <p:pic>
        <p:nvPicPr>
          <p:cNvPr id="9" name="Picture 8">
            <a:extLst>
              <a:ext uri="{FF2B5EF4-FFF2-40B4-BE49-F238E27FC236}">
                <a16:creationId xmlns:a16="http://schemas.microsoft.com/office/drawing/2014/main" id="{B3DC4FE0-F55D-47FB-B89E-14299E6FA6A4}"/>
              </a:ext>
            </a:extLst>
          </p:cNvPr>
          <p:cNvPicPr>
            <a:picLocks noChangeAspect="1"/>
          </p:cNvPicPr>
          <p:nvPr/>
        </p:nvPicPr>
        <p:blipFill>
          <a:blip r:embed="rId3"/>
          <a:stretch>
            <a:fillRect/>
          </a:stretch>
        </p:blipFill>
        <p:spPr>
          <a:xfrm>
            <a:off x="2212871" y="2223633"/>
            <a:ext cx="6616010" cy="3477875"/>
          </a:xfrm>
          <a:prstGeom prst="rect">
            <a:avLst/>
          </a:prstGeom>
          <a:ln>
            <a:solidFill>
              <a:srgbClr val="003399"/>
            </a:solidFill>
          </a:ln>
        </p:spPr>
      </p:pic>
      <p:sp>
        <p:nvSpPr>
          <p:cNvPr id="14" name="Arrow: Right 13">
            <a:extLst>
              <a:ext uri="{FF2B5EF4-FFF2-40B4-BE49-F238E27FC236}">
                <a16:creationId xmlns:a16="http://schemas.microsoft.com/office/drawing/2014/main" id="{06BD6221-B689-4821-9BE4-1CAAB2BF1BFF}"/>
              </a:ext>
            </a:extLst>
          </p:cNvPr>
          <p:cNvSpPr/>
          <p:nvPr/>
        </p:nvSpPr>
        <p:spPr>
          <a:xfrm rot="613701">
            <a:off x="1864015" y="3857727"/>
            <a:ext cx="2518514"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360281"/>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7" ma:contentTypeDescription="Create a new document." ma:contentTypeScope="" ma:versionID="6108ce84cded1af1e750244da0ba69a7">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9eef8a0d4140b03f30e5f6db0a9a6c63"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AB538B6-9242-4027-920A-12268E8530D1}">
  <ds:schemaRefs>
    <ds:schemaRef ds:uri="http://schemas.microsoft.com/sharepoint/v3/contenttype/forms"/>
  </ds:schemaRefs>
</ds:datastoreItem>
</file>

<file path=customXml/itemProps2.xml><?xml version="1.0" encoding="utf-8"?>
<ds:datastoreItem xmlns:ds="http://schemas.openxmlformats.org/officeDocument/2006/customXml" ds:itemID="{0A7E45FC-FCDF-4FE2-B674-66B1963D5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F5861C-02BF-425C-8D67-E1EF5B6C0DE0}">
  <ds:schemaRef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7dce447-0566-47ff-8c07-c9b85fda5322"/>
    <ds:schemaRef ds:uri="b3b97a4c-43ac-46e7-9970-904f1e1efc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986</Words>
  <Application>Microsoft Office PowerPoint</Application>
  <PresentationFormat>On-screen Show (4:3)</PresentationFormat>
  <Paragraphs>208</Paragraphs>
  <Slides>35</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Georgia</vt:lpstr>
      <vt:lpstr>PPT_VHA_Template</vt:lpstr>
      <vt:lpstr> VA Central IRB: IRBNet Refresher Training Angela Foster, VAIRRS Program Manager Don E. Workman, Ph.D., VA IRB Network Director Christie O’Brien, VA Central IRB Administrator Jessica Kroll, VA Central IRB Administrator Estela Hamblen, VA Central IRB Administrator October 7, 2021 </vt:lpstr>
      <vt:lpstr>Topics</vt:lpstr>
      <vt:lpstr>Important Process Changes</vt:lpstr>
      <vt:lpstr>What is VAIRRS?</vt:lpstr>
      <vt:lpstr>Accessing IRBNet</vt:lpstr>
      <vt:lpstr>Enrolling in IRBNet</vt:lpstr>
      <vt:lpstr>User Profile</vt:lpstr>
      <vt:lpstr>IRBNet Terms </vt:lpstr>
      <vt:lpstr>My Projects - Tags</vt:lpstr>
      <vt:lpstr>My Projects - Reminders</vt:lpstr>
      <vt:lpstr>My Projects – Search Options</vt:lpstr>
      <vt:lpstr>My Projects – Forms and Templates</vt:lpstr>
      <vt:lpstr>Project vs Package</vt:lpstr>
      <vt:lpstr>Polls</vt:lpstr>
      <vt:lpstr>PowerPoint Presentation</vt:lpstr>
      <vt:lpstr>PowerPoint Presentation</vt:lpstr>
      <vt:lpstr>PowerPoint Presentation</vt:lpstr>
      <vt:lpstr>PowerPoint Presentation</vt:lpstr>
      <vt:lpstr>PowerPoint Presentation</vt:lpstr>
      <vt:lpstr>PowerPoint Presentation</vt:lpstr>
      <vt:lpstr>Creating a New Project or Package</vt:lpstr>
      <vt:lpstr>Creating a Project</vt:lpstr>
      <vt:lpstr>Creating a Project</vt:lpstr>
      <vt:lpstr>Creating a Project</vt:lpstr>
      <vt:lpstr>Creating a Project</vt:lpstr>
      <vt:lpstr>Creating a Project</vt:lpstr>
      <vt:lpstr>Review Results</vt:lpstr>
      <vt:lpstr>Returned Packages</vt:lpstr>
      <vt:lpstr>Subsequent Packages</vt:lpstr>
      <vt:lpstr>In Summary …</vt:lpstr>
      <vt:lpstr>Additional Guidance</vt:lpstr>
      <vt:lpstr>Additional Guidance</vt:lpstr>
      <vt:lpstr>Thank You for Attending!</vt:lpstr>
      <vt:lpstr>Questions?</vt:lpstr>
      <vt:lpstr>Availability of Recording</vt:lpstr>
    </vt:vector>
  </TitlesOfParts>
  <Company>Woodpile Studios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Central IRB: IRBNet Refresher Training</dc:title>
  <dc:subject>VA Central IRB: IRBNet Refresher Training</dc:subject>
  <dc:creator>Rick Aleman</dc:creator>
  <cp:keywords>VA Central IRB: IRBNet Refresher Training</cp:keywords>
  <cp:lastModifiedBy>Rivera, Portia T</cp:lastModifiedBy>
  <cp:revision>4</cp:revision>
  <cp:lastPrinted>2021-02-23T17:29:35Z</cp:lastPrinted>
  <dcterms:created xsi:type="dcterms:W3CDTF">2010-01-22T17:58:25Z</dcterms:created>
  <dcterms:modified xsi:type="dcterms:W3CDTF">2021-10-25T13:35:02Z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